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78" r:id="rId6"/>
    <p:sldMasterId id="2147483706" r:id="rId7"/>
  </p:sldMasterIdLst>
  <p:notesMasterIdLst>
    <p:notesMasterId r:id="rId34"/>
  </p:notesMasterIdLst>
  <p:sldIdLst>
    <p:sldId id="2076139020" r:id="rId8"/>
    <p:sldId id="1832" r:id="rId9"/>
    <p:sldId id="1807" r:id="rId10"/>
    <p:sldId id="2076139022" r:id="rId11"/>
    <p:sldId id="1343" r:id="rId12"/>
    <p:sldId id="2076139111" r:id="rId13"/>
    <p:sldId id="2076139145" r:id="rId14"/>
    <p:sldId id="4122" r:id="rId15"/>
    <p:sldId id="2076139139" r:id="rId16"/>
    <p:sldId id="2076139117" r:id="rId17"/>
    <p:sldId id="2076139122" r:id="rId18"/>
    <p:sldId id="1825" r:id="rId19"/>
    <p:sldId id="4123" r:id="rId20"/>
    <p:sldId id="2076139130" r:id="rId21"/>
    <p:sldId id="4049" r:id="rId22"/>
    <p:sldId id="2076139112" r:id="rId23"/>
    <p:sldId id="2076139095" r:id="rId24"/>
    <p:sldId id="2076139133" r:id="rId25"/>
    <p:sldId id="2076139094" r:id="rId26"/>
    <p:sldId id="2076139104" r:id="rId27"/>
    <p:sldId id="1709" r:id="rId28"/>
    <p:sldId id="2076139105" r:id="rId29"/>
    <p:sldId id="2076139126" r:id="rId30"/>
    <p:sldId id="2076139128" r:id="rId31"/>
    <p:sldId id="2076139096" r:id="rId32"/>
    <p:sldId id="28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F65DD2E-9D1F-B186-AE94-ACA178099204}" name="Blaine Murray" initials="BM" userId="S::bmurray@affirma.com::ee581c71-f727-466e-93d5-8589826a48f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3A79"/>
    <a:srgbClr val="AEAEAE"/>
    <a:srgbClr val="215F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375268-9755-C8E7-1AFD-73DDE4A6A3E6}" v="5" dt="2025-11-06T22:58:40.7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15" autoAdjust="0"/>
    <p:restoredTop sz="94660"/>
  </p:normalViewPr>
  <p:slideViewPr>
    <p:cSldViewPr snapToGrid="0">
      <p:cViewPr varScale="1">
        <p:scale>
          <a:sx n="110" d="100"/>
          <a:sy n="110" d="100"/>
        </p:scale>
        <p:origin x="31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microsoft.com/office/2016/11/relationships/changesInfo" Target="changesInfos/changesInfo1.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za Cantu" userId="S::lizacantu@affirma.com::208216f9-06dc-4d12-ac83-753ee660423b" providerId="AD" clId="Web-{49375268-9755-C8E7-1AFD-73DDE4A6A3E6}"/>
    <pc:docChg chg="modSld">
      <pc:chgData name="Liza Cantu" userId="S::lizacantu@affirma.com::208216f9-06dc-4d12-ac83-753ee660423b" providerId="AD" clId="Web-{49375268-9755-C8E7-1AFD-73DDE4A6A3E6}" dt="2025-11-06T22:57:57.844" v="1" actId="20577"/>
      <pc:docMkLst>
        <pc:docMk/>
      </pc:docMkLst>
      <pc:sldChg chg="modSp">
        <pc:chgData name="Liza Cantu" userId="S::lizacantu@affirma.com::208216f9-06dc-4d12-ac83-753ee660423b" providerId="AD" clId="Web-{49375268-9755-C8E7-1AFD-73DDE4A6A3E6}" dt="2025-11-06T22:57:57.844" v="1" actId="20577"/>
        <pc:sldMkLst>
          <pc:docMk/>
          <pc:sldMk cId="4244186654" sldId="2076139126"/>
        </pc:sldMkLst>
        <pc:spChg chg="mod">
          <ac:chgData name="Liza Cantu" userId="S::lizacantu@affirma.com::208216f9-06dc-4d12-ac83-753ee660423b" providerId="AD" clId="Web-{49375268-9755-C8E7-1AFD-73DDE4A6A3E6}" dt="2025-11-06T22:57:57.844" v="1" actId="20577"/>
          <ac:spMkLst>
            <pc:docMk/>
            <pc:sldMk cId="4244186654" sldId="2076139126"/>
            <ac:spMk id="2" creationId="{D64B85F7-7808-F2F9-A53D-22076DF46B6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CA4BAA-2331-474E-9B32-D88DC3D5F6BA}" type="datetimeFigureOut">
              <a:t>11/6/2025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F3AD57-E12C-493F-93D5-1AEEB4AE12EA}" type="slidenum">
              <a:t>‹#›</a:t>
            </a:fld>
            <a:endParaRPr lang="en-US"/>
          </a:p>
        </p:txBody>
      </p:sp>
    </p:spTree>
    <p:extLst>
      <p:ext uri="{BB962C8B-B14F-4D97-AF65-F5344CB8AC3E}">
        <p14:creationId xmlns:p14="http://schemas.microsoft.com/office/powerpoint/2010/main" val="3618125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E07E6A-0AD1-473F-9ED5-CDDBDA5478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078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17</a:t>
            </a:fld>
            <a:endParaRPr lang="en-US"/>
          </a:p>
        </p:txBody>
      </p:sp>
    </p:spTree>
    <p:extLst>
      <p:ext uri="{BB962C8B-B14F-4D97-AF65-F5344CB8AC3E}">
        <p14:creationId xmlns:p14="http://schemas.microsoft.com/office/powerpoint/2010/main" val="3336576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18</a:t>
            </a:fld>
            <a:endParaRPr lang="en-US"/>
          </a:p>
        </p:txBody>
      </p:sp>
    </p:spTree>
    <p:extLst>
      <p:ext uri="{BB962C8B-B14F-4D97-AF65-F5344CB8AC3E}">
        <p14:creationId xmlns:p14="http://schemas.microsoft.com/office/powerpoint/2010/main" val="2736488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19</a:t>
            </a:fld>
            <a:endParaRPr lang="en-US"/>
          </a:p>
        </p:txBody>
      </p:sp>
    </p:spTree>
    <p:extLst>
      <p:ext uri="{BB962C8B-B14F-4D97-AF65-F5344CB8AC3E}">
        <p14:creationId xmlns:p14="http://schemas.microsoft.com/office/powerpoint/2010/main" val="1880934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20</a:t>
            </a:fld>
            <a:endParaRPr lang="en-US"/>
          </a:p>
        </p:txBody>
      </p:sp>
    </p:spTree>
    <p:extLst>
      <p:ext uri="{BB962C8B-B14F-4D97-AF65-F5344CB8AC3E}">
        <p14:creationId xmlns:p14="http://schemas.microsoft.com/office/powerpoint/2010/main" val="2736488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2452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22</a:t>
            </a:fld>
            <a:endParaRPr lang="en-US"/>
          </a:p>
        </p:txBody>
      </p:sp>
    </p:spTree>
    <p:extLst>
      <p:ext uri="{BB962C8B-B14F-4D97-AF65-F5344CB8AC3E}">
        <p14:creationId xmlns:p14="http://schemas.microsoft.com/office/powerpoint/2010/main" val="3659068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23</a:t>
            </a:fld>
            <a:endParaRPr lang="en-US"/>
          </a:p>
        </p:txBody>
      </p:sp>
    </p:spTree>
    <p:extLst>
      <p:ext uri="{BB962C8B-B14F-4D97-AF65-F5344CB8AC3E}">
        <p14:creationId xmlns:p14="http://schemas.microsoft.com/office/powerpoint/2010/main" val="488479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24</a:t>
            </a:fld>
            <a:endParaRPr lang="en-US"/>
          </a:p>
        </p:txBody>
      </p:sp>
    </p:spTree>
    <p:extLst>
      <p:ext uri="{BB962C8B-B14F-4D97-AF65-F5344CB8AC3E}">
        <p14:creationId xmlns:p14="http://schemas.microsoft.com/office/powerpoint/2010/main" val="2246063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25</a:t>
            </a:fld>
            <a:endParaRPr lang="en-US"/>
          </a:p>
        </p:txBody>
      </p:sp>
    </p:spTree>
    <p:extLst>
      <p:ext uri="{BB962C8B-B14F-4D97-AF65-F5344CB8AC3E}">
        <p14:creationId xmlns:p14="http://schemas.microsoft.com/office/powerpoint/2010/main" val="1342170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674CEB-9E5E-9D4B-B232-5810D6ED9B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959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5</a:t>
            </a:fld>
            <a:endParaRPr lang="en-US"/>
          </a:p>
        </p:txBody>
      </p:sp>
    </p:spTree>
    <p:extLst>
      <p:ext uri="{BB962C8B-B14F-4D97-AF65-F5344CB8AC3E}">
        <p14:creationId xmlns:p14="http://schemas.microsoft.com/office/powerpoint/2010/main" val="1998439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3F6CF-073A-4B4F-A2B7-08B9C7DBCB96}" type="slidenum">
              <a:rPr lang="en-US" smtClean="0"/>
              <a:t>6</a:t>
            </a:fld>
            <a:endParaRPr lang="en-US"/>
          </a:p>
        </p:txBody>
      </p:sp>
    </p:spTree>
    <p:extLst>
      <p:ext uri="{BB962C8B-B14F-4D97-AF65-F5344CB8AC3E}">
        <p14:creationId xmlns:p14="http://schemas.microsoft.com/office/powerpoint/2010/main" val="3878456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3EE67-04E4-6CA2-85B0-8C075E5CE2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D7359-B2A5-C5FB-3230-DBF8AEC3DC29}"/>
              </a:ext>
            </a:extLst>
          </p:cNvPr>
          <p:cNvSpPr>
            <a:spLocks noGrp="1" noRot="1" noChangeAspect="1"/>
          </p:cNvSpPr>
          <p:nvPr>
            <p:ph type="sldImg"/>
          </p:nvPr>
        </p:nvSpPr>
        <p:spPr>
          <a:xfrm>
            <a:off x="654050" y="1162050"/>
            <a:ext cx="5573713" cy="3136900"/>
          </a:xfrm>
        </p:spPr>
      </p:sp>
      <p:sp>
        <p:nvSpPr>
          <p:cNvPr id="3" name="Notes Placeholder 2">
            <a:extLst>
              <a:ext uri="{FF2B5EF4-FFF2-40B4-BE49-F238E27FC236}">
                <a16:creationId xmlns:a16="http://schemas.microsoft.com/office/drawing/2014/main" id="{CA0584C7-2871-2972-05A4-72DFA32430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3DEBF81-D812-4F01-F6D1-7FDF45CC2B68}"/>
              </a:ext>
            </a:extLst>
          </p:cNvPr>
          <p:cNvSpPr>
            <a:spLocks noGrp="1"/>
          </p:cNvSpPr>
          <p:nvPr>
            <p:ph type="sldNum" sz="quarter" idx="10"/>
          </p:nvPr>
        </p:nvSpPr>
        <p:spPr/>
        <p:txBody>
          <a:bodyPr/>
          <a:lstStyle/>
          <a:p>
            <a:fld id="{5EE3F6CF-073A-4B4F-A2B7-08B9C7DBCB96}" type="slidenum">
              <a:rPr lang="en-US" smtClean="0"/>
              <a:t>7</a:t>
            </a:fld>
            <a:endParaRPr lang="en-US"/>
          </a:p>
        </p:txBody>
      </p:sp>
    </p:spTree>
    <p:extLst>
      <p:ext uri="{BB962C8B-B14F-4D97-AF65-F5344CB8AC3E}">
        <p14:creationId xmlns:p14="http://schemas.microsoft.com/office/powerpoint/2010/main" val="3050500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3F6CF-073A-4B4F-A2B7-08B9C7DBCB96}" type="slidenum">
              <a:rPr lang="en-US" smtClean="0"/>
              <a:t>9</a:t>
            </a:fld>
            <a:endParaRPr lang="en-US"/>
          </a:p>
        </p:txBody>
      </p:sp>
    </p:spTree>
    <p:extLst>
      <p:ext uri="{BB962C8B-B14F-4D97-AF65-F5344CB8AC3E}">
        <p14:creationId xmlns:p14="http://schemas.microsoft.com/office/powerpoint/2010/main" val="2758269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10</a:t>
            </a:fld>
            <a:endParaRPr lang="en-US"/>
          </a:p>
        </p:txBody>
      </p:sp>
    </p:spTree>
    <p:extLst>
      <p:ext uri="{BB962C8B-B14F-4D97-AF65-F5344CB8AC3E}">
        <p14:creationId xmlns:p14="http://schemas.microsoft.com/office/powerpoint/2010/main" val="3949851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11</a:t>
            </a:fld>
            <a:endParaRPr lang="en-US"/>
          </a:p>
        </p:txBody>
      </p:sp>
    </p:spTree>
    <p:extLst>
      <p:ext uri="{BB962C8B-B14F-4D97-AF65-F5344CB8AC3E}">
        <p14:creationId xmlns:p14="http://schemas.microsoft.com/office/powerpoint/2010/main" val="1685313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674CEB-9E5E-9D4B-B232-5810D6ED9B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253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16</a:t>
            </a:fld>
            <a:endParaRPr lang="en-US"/>
          </a:p>
        </p:txBody>
      </p:sp>
    </p:spTree>
    <p:extLst>
      <p:ext uri="{BB962C8B-B14F-4D97-AF65-F5344CB8AC3E}">
        <p14:creationId xmlns:p14="http://schemas.microsoft.com/office/powerpoint/2010/main" val="1921038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7.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7.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3.xml"/><Relationship Id="rId5" Type="http://schemas.openxmlformats.org/officeDocument/2006/relationships/image" Target="../media/image7.emf"/><Relationship Id="rId4"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27.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1"/>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9"/>
            <a:ext cx="767123" cy="264231"/>
          </a:xfrm>
          <a:prstGeom prst="rect">
            <a:avLst/>
          </a:prstGeom>
        </p:spPr>
      </p:pic>
    </p:spTree>
    <p:extLst>
      <p:ext uri="{BB962C8B-B14F-4D97-AF65-F5344CB8AC3E}">
        <p14:creationId xmlns:p14="http://schemas.microsoft.com/office/powerpoint/2010/main" val="35978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8 grid ">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3" y="1816851"/>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3" y="2210388"/>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4" y="181121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4"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7" y="434807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7" y="4741615"/>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8" y="434244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8"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8" y="181121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8"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9" y="180558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9" y="2199124"/>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2" y="434244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2"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3" y="433681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3" y="4730351"/>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1"/>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userDrawn="1"/>
        </p:nvGrpSpPr>
        <p:grpSpPr>
          <a:xfrm>
            <a:off x="596874" y="1433091"/>
            <a:ext cx="11009005" cy="4798008"/>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userDrawn="1"/>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userDrawn="1"/>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userDrawn="1"/>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userDrawn="1"/>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9"/>
            <a:ext cx="767123" cy="264231"/>
          </a:xfrm>
          <a:prstGeom prst="rect">
            <a:avLst/>
          </a:prstGeom>
        </p:spPr>
      </p:pic>
    </p:spTree>
    <p:extLst>
      <p:ext uri="{BB962C8B-B14F-4D97-AF65-F5344CB8AC3E}">
        <p14:creationId xmlns:p14="http://schemas.microsoft.com/office/powerpoint/2010/main" val="2509932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9E9507-3CE7-4248-BD33-4B6D499CFF3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ext Placeholder 12">
            <a:extLst>
              <a:ext uri="{FF2B5EF4-FFF2-40B4-BE49-F238E27FC236}">
                <a16:creationId xmlns:a16="http://schemas.microsoft.com/office/drawing/2014/main" id="{0AB0713A-C93D-9944-89CB-D82B57B927E6}"/>
              </a:ext>
            </a:extLst>
          </p:cNvPr>
          <p:cNvSpPr>
            <a:spLocks noGrp="1"/>
          </p:cNvSpPr>
          <p:nvPr>
            <p:ph type="body" sz="quarter" idx="10" hasCustomPrompt="1"/>
          </p:nvPr>
        </p:nvSpPr>
        <p:spPr>
          <a:xfrm>
            <a:off x="1282023" y="2487685"/>
            <a:ext cx="9627954" cy="1370666"/>
          </a:xfrm>
        </p:spPr>
        <p:txBody>
          <a:bodyPr>
            <a:normAutofit/>
          </a:bodyPr>
          <a:lstStyle>
            <a:lvl1pPr marL="0" indent="0" algn="ctr">
              <a:buNone/>
              <a:defRPr sz="5500" b="1" i="0">
                <a:solidFill>
                  <a:srgbClr val="FF8E00"/>
                </a:solidFill>
                <a:latin typeface="Arial" panose="020B0604020202020204" pitchFamily="34" charset="0"/>
                <a:cs typeface="Arial" panose="020B0604020202020204" pitchFamily="34" charset="0"/>
              </a:defRPr>
            </a:lvl1pPr>
          </a:lstStyle>
          <a:p>
            <a:pPr lvl="0"/>
            <a:r>
              <a:rPr lang="en-US"/>
              <a:t>Thank you</a:t>
            </a:r>
          </a:p>
        </p:txBody>
      </p:sp>
      <p:pic>
        <p:nvPicPr>
          <p:cNvPr id="12" name="Picture 11">
            <a:extLst>
              <a:ext uri="{FF2B5EF4-FFF2-40B4-BE49-F238E27FC236}">
                <a16:creationId xmlns:a16="http://schemas.microsoft.com/office/drawing/2014/main" id="{BC633160-1107-D143-9F7F-29899547B1B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96780" y="4130140"/>
            <a:ext cx="1798438" cy="619462"/>
          </a:xfrm>
          <a:prstGeom prst="rect">
            <a:avLst/>
          </a:prstGeom>
        </p:spPr>
      </p:pic>
    </p:spTree>
    <p:extLst>
      <p:ext uri="{BB962C8B-B14F-4D97-AF65-F5344CB8AC3E}">
        <p14:creationId xmlns:p14="http://schemas.microsoft.com/office/powerpoint/2010/main" val="2247451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genda 4">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userDrawn="1"/>
        </p:nvSpPr>
        <p:spPr>
          <a:xfrm>
            <a:off x="0" y="0"/>
            <a:ext cx="12192000" cy="6860138"/>
          </a:xfrm>
          <a:prstGeom prst="rect">
            <a:avLst/>
          </a:prstGeom>
          <a:solidFill>
            <a:srgbClr val="021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5" y="388389"/>
            <a:ext cx="6293099"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553090" y="2164099"/>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6" y="7036369"/>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2"/>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0" y="1655805"/>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8237566" y="1655805"/>
            <a:ext cx="3959104" cy="430015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553090" y="2797988"/>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553090" y="3431877"/>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553090" y="4065766"/>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userDrawn="1"/>
        </p:nvCxnSpPr>
        <p:spPr>
          <a:xfrm>
            <a:off x="553090" y="4699655"/>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3"/>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userDrawn="1"/>
        </p:nvCxnSpPr>
        <p:spPr>
          <a:xfrm>
            <a:off x="553090" y="5333544"/>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userDrawn="1"/>
        </p:nvCxnSpPr>
        <p:spPr>
          <a:xfrm>
            <a:off x="553090" y="5967433"/>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8237538" y="1655763"/>
            <a:ext cx="3954462" cy="4297362"/>
          </a:xfrm>
        </p:spPr>
        <p:txBody>
          <a:bodyPr/>
          <a:lstStyle>
            <a:lvl1pPr marL="0" indent="0">
              <a:buNone/>
              <a:defRPr>
                <a:solidFill>
                  <a:srgbClr val="008AD9"/>
                </a:solidFill>
              </a:defRPr>
            </a:lvl1pPr>
          </a:lstStyle>
          <a:p>
            <a:endParaRPr lang="en-US"/>
          </a:p>
        </p:txBody>
      </p:sp>
      <p:pic>
        <p:nvPicPr>
          <p:cNvPr id="25" name="Picture 24">
            <a:extLst>
              <a:ext uri="{FF2B5EF4-FFF2-40B4-BE49-F238E27FC236}">
                <a16:creationId xmlns:a16="http://schemas.microsoft.com/office/drawing/2014/main" id="{DFA3CACC-A178-224D-911A-2DA8BDCDE21B}"/>
              </a:ext>
            </a:extLst>
          </p:cNvPr>
          <p:cNvPicPr>
            <a:picLocks noChangeAspect="1"/>
          </p:cNvPicPr>
          <p:nvPr userDrawn="1"/>
        </p:nvPicPr>
        <p:blipFill rotWithShape="1">
          <a:blip r:embed="rId5" cstate="screen">
            <a:alphaModFix amt="35000"/>
            <a:extLst>
              <a:ext uri="{28A0092B-C50C-407E-A947-70E740481C1C}">
                <a14:useLocalDpi xmlns:a14="http://schemas.microsoft.com/office/drawing/2010/main"/>
              </a:ext>
            </a:extLst>
          </a:blip>
          <a:srcRect l="17949" t="55109" r="54590"/>
          <a:stretch/>
        </p:blipFill>
        <p:spPr>
          <a:xfrm rot="5400000">
            <a:off x="9294988" y="3960987"/>
            <a:ext cx="2068940" cy="3725085"/>
          </a:xfrm>
          <a:prstGeom prst="rect">
            <a:avLst/>
          </a:prstGeom>
        </p:spPr>
      </p:pic>
    </p:spTree>
    <p:extLst>
      <p:ext uri="{BB962C8B-B14F-4D97-AF65-F5344CB8AC3E}">
        <p14:creationId xmlns:p14="http://schemas.microsoft.com/office/powerpoint/2010/main" val="372119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userDrawn="1"/>
        </p:nvSpPr>
        <p:spPr>
          <a:xfrm>
            <a:off x="-1" y="0"/>
            <a:ext cx="9777743" cy="68580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358552" y="1674438"/>
            <a:ext cx="2068940" cy="8298180"/>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t="60187" r="54590"/>
          <a:stretch/>
        </p:blipFill>
        <p:spPr>
          <a:xfrm rot="5400000">
            <a:off x="9505631" y="4171632"/>
            <a:ext cx="2068940" cy="3303797"/>
          </a:xfrm>
          <a:prstGeom prst="rect">
            <a:avLst/>
          </a:prstGeom>
        </p:spPr>
      </p:pic>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576642" y="1714501"/>
            <a:ext cx="7965470" cy="2377574"/>
          </a:xfrm>
        </p:spPr>
        <p:txBody>
          <a:bodyPr anchor="b">
            <a:normAutofit/>
          </a:bodyPr>
          <a:lstStyle>
            <a:lvl1pPr marL="0" indent="0">
              <a:buNone/>
              <a:defRPr sz="48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576641" y="4164310"/>
            <a:ext cx="7965472" cy="810014"/>
          </a:xfrm>
        </p:spPr>
        <p:txBody>
          <a:bodyPr anchor="b">
            <a:normAutofit/>
          </a:bodyPr>
          <a:lstStyle>
            <a:lvl1pPr marL="0" indent="0">
              <a:buNone/>
              <a:defRPr sz="2000" b="1"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15" name="Rectangle 14">
            <a:extLst>
              <a:ext uri="{FF2B5EF4-FFF2-40B4-BE49-F238E27FC236}">
                <a16:creationId xmlns:a16="http://schemas.microsoft.com/office/drawing/2014/main" id="{3C35B026-3D59-F34E-98E2-3BC8114E9E8B}"/>
              </a:ext>
            </a:extLst>
          </p:cNvPr>
          <p:cNvSpPr/>
          <p:nvPr userDrawn="1"/>
        </p:nvSpPr>
        <p:spPr>
          <a:xfrm>
            <a:off x="12123801" y="0"/>
            <a:ext cx="64008" cy="1719072"/>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userDrawn="1"/>
        </p:nvSpPr>
        <p:spPr>
          <a:xfrm>
            <a:off x="12125326" y="1714500"/>
            <a:ext cx="66674" cy="17145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userDrawn="1"/>
        </p:nvSpPr>
        <p:spPr>
          <a:xfrm>
            <a:off x="12125326" y="3429000"/>
            <a:ext cx="66674" cy="17145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userDrawn="1"/>
        </p:nvSpPr>
        <p:spPr>
          <a:xfrm>
            <a:off x="12125326" y="5143500"/>
            <a:ext cx="66674" cy="17145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15B7CC74-E6C9-9F41-A80A-4DF89867B8AA}"/>
              </a:ext>
            </a:extLst>
          </p:cNvPr>
          <p:cNvSpPr/>
          <p:nvPr userDrawn="1"/>
        </p:nvSpPr>
        <p:spPr>
          <a:xfrm>
            <a:off x="352036" y="1520575"/>
            <a:ext cx="8434009" cy="3531339"/>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815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50/50">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D0E4DD-9580-4F4D-BE77-BD0A0533D256}"/>
              </a:ext>
            </a:extLst>
          </p:cNvPr>
          <p:cNvSpPr/>
          <p:nvPr userDrawn="1"/>
        </p:nvSpPr>
        <p:spPr>
          <a:xfrm>
            <a:off x="6096000" y="1371599"/>
            <a:ext cx="6096000" cy="5486403"/>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1"/>
            <a:ext cx="2743200" cy="154809"/>
          </a:xfrm>
        </p:spPr>
        <p:txBody>
          <a:bodyPr/>
          <a:lstStyle>
            <a:lvl1pPr>
              <a:defRPr sz="700">
                <a:solidFill>
                  <a:schemeClr val="tx1">
                    <a:lumMod val="75000"/>
                    <a:lumOff val="2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492716"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Slide Title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8"/>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9"/>
            <a:ext cx="767123" cy="264231"/>
          </a:xfrm>
          <a:prstGeom prst="rect">
            <a:avLst/>
          </a:prstGeom>
        </p:spPr>
      </p:pic>
      <p:sp>
        <p:nvSpPr>
          <p:cNvPr id="3" name="Text Placeholder 2">
            <a:extLst>
              <a:ext uri="{FF2B5EF4-FFF2-40B4-BE49-F238E27FC236}">
                <a16:creationId xmlns:a16="http://schemas.microsoft.com/office/drawing/2014/main" id="{2F29549F-2B74-AF44-9902-F30AD6D1C320}"/>
              </a:ext>
            </a:extLst>
          </p:cNvPr>
          <p:cNvSpPr>
            <a:spLocks noGrp="1"/>
          </p:cNvSpPr>
          <p:nvPr>
            <p:ph type="body" sz="quarter" idx="16" hasCustomPrompt="1"/>
          </p:nvPr>
        </p:nvSpPr>
        <p:spPr>
          <a:xfrm>
            <a:off x="603284"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182" indent="0">
              <a:buNone/>
              <a:defRPr sz="1400">
                <a:solidFill>
                  <a:schemeClr val="tx1">
                    <a:lumMod val="75000"/>
                    <a:lumOff val="25000"/>
                  </a:schemeClr>
                </a:solidFill>
                <a:latin typeface="Poppins" pitchFamily="2" charset="77"/>
                <a:cs typeface="Poppins" pitchFamily="2" charset="77"/>
              </a:defRPr>
            </a:lvl2pPr>
            <a:lvl3pPr marL="914363" indent="0">
              <a:buNone/>
              <a:defRPr sz="1400">
                <a:solidFill>
                  <a:schemeClr val="tx1">
                    <a:lumMod val="75000"/>
                    <a:lumOff val="25000"/>
                  </a:schemeClr>
                </a:solidFill>
                <a:latin typeface="Poppins" pitchFamily="2" charset="77"/>
                <a:cs typeface="Poppins" pitchFamily="2" charset="77"/>
              </a:defRPr>
            </a:lvl3pPr>
            <a:lvl4pPr marL="1371545" indent="0">
              <a:buNone/>
              <a:defRPr sz="1400">
                <a:solidFill>
                  <a:schemeClr val="tx1">
                    <a:lumMod val="75000"/>
                    <a:lumOff val="25000"/>
                  </a:schemeClr>
                </a:solidFill>
                <a:latin typeface="Poppins" pitchFamily="2" charset="77"/>
                <a:cs typeface="Poppins" pitchFamily="2" charset="77"/>
              </a:defRPr>
            </a:lvl4pPr>
            <a:lvl5pPr marL="1828727"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7" name="Text Placeholder 2">
            <a:extLst>
              <a:ext uri="{FF2B5EF4-FFF2-40B4-BE49-F238E27FC236}">
                <a16:creationId xmlns:a16="http://schemas.microsoft.com/office/drawing/2014/main" id="{C55C95CD-9A79-BE49-A965-98A66C44A709}"/>
              </a:ext>
            </a:extLst>
          </p:cNvPr>
          <p:cNvSpPr>
            <a:spLocks noGrp="1"/>
          </p:cNvSpPr>
          <p:nvPr>
            <p:ph type="body" sz="quarter" idx="17" hasCustomPrompt="1"/>
          </p:nvPr>
        </p:nvSpPr>
        <p:spPr>
          <a:xfrm>
            <a:off x="6626133"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182" indent="0">
              <a:buNone/>
              <a:defRPr sz="1400">
                <a:solidFill>
                  <a:schemeClr val="tx1">
                    <a:lumMod val="75000"/>
                    <a:lumOff val="25000"/>
                  </a:schemeClr>
                </a:solidFill>
                <a:latin typeface="Poppins" pitchFamily="2" charset="77"/>
                <a:cs typeface="Poppins" pitchFamily="2" charset="77"/>
              </a:defRPr>
            </a:lvl2pPr>
            <a:lvl3pPr marL="914363" indent="0">
              <a:buNone/>
              <a:defRPr sz="1400">
                <a:solidFill>
                  <a:schemeClr val="tx1">
                    <a:lumMod val="75000"/>
                    <a:lumOff val="25000"/>
                  </a:schemeClr>
                </a:solidFill>
                <a:latin typeface="Poppins" pitchFamily="2" charset="77"/>
                <a:cs typeface="Poppins" pitchFamily="2" charset="77"/>
              </a:defRPr>
            </a:lvl3pPr>
            <a:lvl4pPr marL="1371545" indent="0">
              <a:buNone/>
              <a:defRPr sz="1400">
                <a:solidFill>
                  <a:schemeClr val="tx1">
                    <a:lumMod val="75000"/>
                    <a:lumOff val="25000"/>
                  </a:schemeClr>
                </a:solidFill>
                <a:latin typeface="Poppins" pitchFamily="2" charset="77"/>
                <a:cs typeface="Poppins" pitchFamily="2" charset="77"/>
              </a:defRPr>
            </a:lvl4pPr>
            <a:lvl5pPr marL="1828727"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Tree>
    <p:extLst>
      <p:ext uri="{BB962C8B-B14F-4D97-AF65-F5344CB8AC3E}">
        <p14:creationId xmlns:p14="http://schemas.microsoft.com/office/powerpoint/2010/main" val="236775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813558-0264-495E-8213-03A726C059C9}" type="datetime1">
              <a:rPr lang="en-US" smtClean="0"/>
              <a:t>11/6/2025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0148287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580B6984-9BB1-4BE8-BF01-B606AC9D1ECC}" type="datetime1">
              <a:rPr lang="en-US" smtClean="0"/>
              <a:t>11/6/2025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104558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BBA6A68-5CDE-4D35-BC5D-5E9C2B188070}" type="datetime1">
              <a:rPr lang="en-US" smtClean="0"/>
              <a:t>11/6/2025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0010933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EA04405-182F-40A6-B567-2F75AB96956E}" type="datetime1">
              <a:rPr lang="en-US" smtClean="0"/>
              <a:t>11/6/2025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850975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6D05F9E-A8C5-4837-A05D-66E3CE12EE6B}" type="datetime1">
              <a:rPr lang="en-US" smtClean="0"/>
              <a:t>11/6/2025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6874202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8EFA82C-FD42-4C84-8242-22A4F4FB6C90}" type="datetime1">
              <a:rPr lang="en-US" smtClean="0"/>
              <a:t>11/6/2025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0134529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l="14661" r="10573"/>
          <a:stretch/>
        </p:blipFill>
        <p:spPr>
          <a:xfrm>
            <a:off x="0" y="-1"/>
            <a:ext cx="12192000"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2D431682-74A5-4E28-8792-0892BDEAED01}" type="datetime1">
              <a:rPr lang="en-US" smtClean="0"/>
              <a:t>11/6/2025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5885896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3EEC05D-2EF9-46C5-A135-D3C4AC2F0F48}" type="datetime1">
              <a:rPr lang="en-US" smtClean="0"/>
              <a:t>11/6/2025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6661558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AFA49B9A-7A0F-41F2-A877-7B222DEEDD9D}" type="datetime1">
              <a:rPr lang="en-US" smtClean="0"/>
              <a:t>11/6/2025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4380192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0F2BEBDE-653E-48E6-BD0C-268E6F74D86A}" type="datetime1">
              <a:rPr lang="en-US" smtClean="0"/>
              <a:t>11/6/2025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40459657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BCD93780-32CC-487B-B533-8F403724C8AF}" type="datetime1">
              <a:rPr lang="en-US" smtClean="0"/>
              <a:t>11/6/2025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7443702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022C556-2768-4EF4-A43A-ECE0ED2C98AD}" type="datetime1">
              <a:rPr lang="en-US" smtClean="0"/>
              <a:t>11/6/2025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93589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EAFABE5-A633-4649-9384-A6232D3C9960}" type="datetime1">
              <a:rPr lang="en-US" smtClean="0"/>
              <a:t>11/6/2025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7125704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86DFC33-1D0E-4A2B-81A6-8C23B39B2FE0}" type="datetime1">
              <a:rPr lang="en-US" smtClean="0"/>
              <a:t>11/6/2025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6041065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E7F284F5-BB7E-4A3E-8A4F-14FDBFBCB765}" type="datetime1">
              <a:rPr lang="en-US" smtClean="0"/>
              <a:t>11/6/2025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38640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C1DD4DB-3AC1-4642-8824-CE33EC73113F}" type="datetime1">
              <a:rPr lang="en-US" smtClean="0"/>
              <a:t>11/6/2025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8895986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8CC1F062-159B-4043-9477-FACD11460C7B}" type="datetime1">
              <a:rPr lang="en-US" smtClean="0"/>
              <a:t>11/6/2025</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5801217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E7334DE-E33C-4C8A-8C91-870F2E1D51D8}" type="datetime1">
              <a:rPr lang="en-US" smtClean="0"/>
              <a:t>11/6/2025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6462598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3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765">
                <a:solidFill>
                  <a:srgbClr val="E45A1E"/>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3EE2327-522D-472B-8BB9-7AA25C01A641}" type="datetime1">
              <a:rPr lang="en-US" smtClean="0"/>
              <a:t>11/6/2025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2">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1794032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1724B77F-F35F-47C3-A8BC-B4DA14DCEAEF}" type="datetime1">
              <a:rPr lang="en-US" smtClean="0"/>
              <a:t>11/6/2025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4207314179"/>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4304ACDA-2629-4207-8C87-391AB3A48125}" type="datetime1">
              <a:rPr lang="en-US" smtClean="0"/>
              <a:t>11/6/2025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7572311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31CEE4B0-C824-4F73-B5AF-08D17288301D}" type="datetime1">
              <a:rPr lang="en-US" smtClean="0"/>
              <a:t>11/6/2025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756319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37"/>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37">
                <a:latin typeface="Segoe UI" panose="020B0502040204020203" pitchFamily="34" charset="0"/>
              </a:defRPr>
            </a:lvl1pPr>
            <a:lvl2pPr marL="448267" indent="0">
              <a:buNone/>
              <a:defRPr sz="2745"/>
            </a:lvl2pPr>
            <a:lvl3pPr marL="896533" indent="0">
              <a:buNone/>
              <a:defRPr sz="2353"/>
            </a:lvl3pPr>
            <a:lvl4pPr marL="1344800" indent="0">
              <a:buNone/>
              <a:defRPr sz="1961"/>
            </a:lvl4pPr>
            <a:lvl5pPr marL="1793067" indent="0">
              <a:buNone/>
              <a:defRPr sz="1961"/>
            </a:lvl5pPr>
            <a:lvl6pPr marL="2241334" indent="0">
              <a:buNone/>
              <a:defRPr sz="1961"/>
            </a:lvl6pPr>
            <a:lvl7pPr marL="2689600" indent="0">
              <a:buNone/>
              <a:defRPr sz="1961"/>
            </a:lvl7pPr>
            <a:lvl8pPr marL="3137867" indent="0">
              <a:buNone/>
              <a:defRPr sz="1961"/>
            </a:lvl8pPr>
            <a:lvl9pPr marL="3586133" indent="0">
              <a:buNone/>
              <a:defRPr sz="1961"/>
            </a:lvl9pPr>
          </a:lstStyle>
          <a:p>
            <a:r>
              <a:rPr lang="en-US"/>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569">
                <a:latin typeface="Segoe UI" panose="020B0502040204020203" pitchFamily="34" charset="0"/>
              </a:defRPr>
            </a:lvl1pPr>
            <a:lvl2pPr marL="448267" indent="0">
              <a:buNone/>
              <a:defRPr sz="1372"/>
            </a:lvl2pPr>
            <a:lvl3pPr marL="896533" indent="0">
              <a:buNone/>
              <a:defRPr sz="1177"/>
            </a:lvl3pPr>
            <a:lvl4pPr marL="1344800" indent="0">
              <a:buNone/>
              <a:defRPr sz="981"/>
            </a:lvl4pPr>
            <a:lvl5pPr marL="1793067" indent="0">
              <a:buNone/>
              <a:defRPr sz="981"/>
            </a:lvl5pPr>
            <a:lvl6pPr marL="2241334" indent="0">
              <a:buNone/>
              <a:defRPr sz="981"/>
            </a:lvl6pPr>
            <a:lvl7pPr marL="2689600" indent="0">
              <a:buNone/>
              <a:defRPr sz="981"/>
            </a:lvl7pPr>
            <a:lvl8pPr marL="3137867" indent="0">
              <a:buNone/>
              <a:defRPr sz="981"/>
            </a:lvl8pPr>
            <a:lvl9pPr marL="3586133" indent="0">
              <a:buNone/>
              <a:defRPr sz="981"/>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704A43D6-F7F3-4542-90E7-3D96973FC365}" type="datetime1">
              <a:rPr lang="en-US" smtClean="0"/>
              <a:t>11/6/2025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3304758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50" spc="-14"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687">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17336753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userDrawn="1"/>
        </p:nvSpPr>
        <p:spPr>
          <a:xfrm>
            <a:off x="-1" y="0"/>
            <a:ext cx="9777743" cy="68580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358552" y="1674438"/>
            <a:ext cx="2068940" cy="8298180"/>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t="60187" r="54590"/>
          <a:stretch/>
        </p:blipFill>
        <p:spPr>
          <a:xfrm rot="5400000">
            <a:off x="9505631" y="4171632"/>
            <a:ext cx="2068940" cy="3303797"/>
          </a:xfrm>
          <a:prstGeom prst="rect">
            <a:avLst/>
          </a:prstGeom>
        </p:spPr>
      </p:pic>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576642" y="1714501"/>
            <a:ext cx="7965470" cy="2377574"/>
          </a:xfrm>
        </p:spPr>
        <p:txBody>
          <a:bodyPr anchor="b">
            <a:normAutofit/>
          </a:bodyPr>
          <a:lstStyle>
            <a:lvl1pPr marL="0" indent="0">
              <a:buNone/>
              <a:defRPr sz="48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576641" y="4164310"/>
            <a:ext cx="7965472" cy="810014"/>
          </a:xfrm>
        </p:spPr>
        <p:txBody>
          <a:bodyPr anchor="b">
            <a:normAutofit/>
          </a:bodyPr>
          <a:lstStyle>
            <a:lvl1pPr marL="0" indent="0">
              <a:buNone/>
              <a:defRPr sz="2000" b="1"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15" name="Rectangle 14">
            <a:extLst>
              <a:ext uri="{FF2B5EF4-FFF2-40B4-BE49-F238E27FC236}">
                <a16:creationId xmlns:a16="http://schemas.microsoft.com/office/drawing/2014/main" id="{3C35B026-3D59-F34E-98E2-3BC8114E9E8B}"/>
              </a:ext>
            </a:extLst>
          </p:cNvPr>
          <p:cNvSpPr/>
          <p:nvPr userDrawn="1"/>
        </p:nvSpPr>
        <p:spPr>
          <a:xfrm>
            <a:off x="12123801" y="0"/>
            <a:ext cx="64008" cy="1719072"/>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userDrawn="1"/>
        </p:nvSpPr>
        <p:spPr>
          <a:xfrm>
            <a:off x="12125326" y="1714500"/>
            <a:ext cx="66674" cy="17145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userDrawn="1"/>
        </p:nvSpPr>
        <p:spPr>
          <a:xfrm>
            <a:off x="12125326" y="3429000"/>
            <a:ext cx="66674" cy="17145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userDrawn="1"/>
        </p:nvSpPr>
        <p:spPr>
          <a:xfrm>
            <a:off x="12125326" y="5143500"/>
            <a:ext cx="66674" cy="17145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15B7CC74-E6C9-9F41-A80A-4DF89867B8AA}"/>
              </a:ext>
            </a:extLst>
          </p:cNvPr>
          <p:cNvSpPr/>
          <p:nvPr userDrawn="1"/>
        </p:nvSpPr>
        <p:spPr>
          <a:xfrm>
            <a:off x="352036" y="1520575"/>
            <a:ext cx="8434009" cy="3531339"/>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481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1"/>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9"/>
            <a:ext cx="767123" cy="264231"/>
          </a:xfrm>
          <a:prstGeom prst="rect">
            <a:avLst/>
          </a:prstGeom>
        </p:spPr>
      </p:pic>
    </p:spTree>
    <p:extLst>
      <p:ext uri="{BB962C8B-B14F-4D97-AF65-F5344CB8AC3E}">
        <p14:creationId xmlns:p14="http://schemas.microsoft.com/office/powerpoint/2010/main" val="221941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14" name="Picture Placeholder 19" descr="A screenshot of a computer&#10;&#10;Description automatically generated">
            <a:extLst>
              <a:ext uri="{FF2B5EF4-FFF2-40B4-BE49-F238E27FC236}">
                <a16:creationId xmlns:a16="http://schemas.microsoft.com/office/drawing/2014/main" id="{713CCA6E-A4FF-BB4D-9382-484CF796B4E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8695"/>
          <a:stretch/>
        </p:blipFill>
        <p:spPr>
          <a:xfrm>
            <a:off x="4158460" y="0"/>
            <a:ext cx="8014997" cy="6858000"/>
          </a:xfrm>
          <a:prstGeom prst="rect">
            <a:avLst/>
          </a:prstGeom>
        </p:spPr>
      </p:pic>
      <p:sp>
        <p:nvSpPr>
          <p:cNvPr id="2" name="Rectangle 1">
            <a:extLst>
              <a:ext uri="{FF2B5EF4-FFF2-40B4-BE49-F238E27FC236}">
                <a16:creationId xmlns:a16="http://schemas.microsoft.com/office/drawing/2014/main" id="{6EC69B2A-80AB-7640-B2CB-3F0739ECB87D}"/>
              </a:ext>
            </a:extLst>
          </p:cNvPr>
          <p:cNvSpPr/>
          <p:nvPr userDrawn="1"/>
        </p:nvSpPr>
        <p:spPr>
          <a:xfrm>
            <a:off x="0" y="0"/>
            <a:ext cx="12173457" cy="6858000"/>
          </a:xfrm>
          <a:prstGeom prst="rect">
            <a:avLst/>
          </a:prstGeom>
          <a:gradFill>
            <a:gsLst>
              <a:gs pos="35000">
                <a:schemeClr val="accent1">
                  <a:lumMod val="5000"/>
                  <a:lumOff val="95000"/>
                </a:schemeClr>
              </a:gs>
              <a:gs pos="100000">
                <a:schemeClr val="bg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4DE72E9-6C8E-A44F-9DE7-4B8BB0DBC5D1}"/>
              </a:ext>
            </a:extLst>
          </p:cNvPr>
          <p:cNvPicPr>
            <a:picLocks noChangeAspect="1"/>
          </p:cNvPicPr>
          <p:nvPr userDrawn="1"/>
        </p:nvPicPr>
        <p:blipFill>
          <a:blip r:embed="rId3"/>
          <a:srcRect/>
          <a:stretch/>
        </p:blipFill>
        <p:spPr>
          <a:xfrm>
            <a:off x="1180011" y="929429"/>
            <a:ext cx="1798438" cy="619462"/>
          </a:xfrm>
          <a:prstGeom prst="rect">
            <a:avLst/>
          </a:prstGeom>
        </p:spPr>
      </p:pic>
      <p:sp>
        <p:nvSpPr>
          <p:cNvPr id="13" name="Text Placeholder 12">
            <a:extLst>
              <a:ext uri="{FF2B5EF4-FFF2-40B4-BE49-F238E27FC236}">
                <a16:creationId xmlns:a16="http://schemas.microsoft.com/office/drawing/2014/main" id="{670D31A1-A834-5C4B-B55E-CEAB8C148AD8}"/>
              </a:ext>
            </a:extLst>
          </p:cNvPr>
          <p:cNvSpPr>
            <a:spLocks noGrp="1"/>
          </p:cNvSpPr>
          <p:nvPr userDrawn="1">
            <p:ph type="body" sz="quarter" idx="10" hasCustomPrompt="1"/>
          </p:nvPr>
        </p:nvSpPr>
        <p:spPr>
          <a:xfrm>
            <a:off x="1027381" y="1895451"/>
            <a:ext cx="6707368" cy="2131940"/>
          </a:xfrm>
        </p:spPr>
        <p:txBody>
          <a:bodyPr anchor="b">
            <a:normAutofit/>
          </a:bodyPr>
          <a:lstStyle>
            <a:lvl1pPr marL="0" indent="0">
              <a:buNone/>
              <a:defRPr sz="5500" b="0" i="0">
                <a:solidFill>
                  <a:srgbClr val="063A79"/>
                </a:solidFill>
                <a:latin typeface="Arial" panose="020B0604020202020204" pitchFamily="34" charset="0"/>
                <a:cs typeface="Arial" panose="020B0604020202020204" pitchFamily="34" charset="0"/>
              </a:defRPr>
            </a:lvl1pPr>
          </a:lstStyle>
          <a:p>
            <a:pPr lvl="0"/>
            <a:r>
              <a:rPr lang="en-US"/>
              <a:t>Title Placeholder</a:t>
            </a:r>
          </a:p>
        </p:txBody>
      </p:sp>
      <p:sp>
        <p:nvSpPr>
          <p:cNvPr id="9" name="Rectangle 8">
            <a:extLst>
              <a:ext uri="{FF2B5EF4-FFF2-40B4-BE49-F238E27FC236}">
                <a16:creationId xmlns:a16="http://schemas.microsoft.com/office/drawing/2014/main" id="{C27D911B-CA08-4B4A-A838-469953E0430A}"/>
              </a:ext>
            </a:extLst>
          </p:cNvPr>
          <p:cNvSpPr/>
          <p:nvPr userDrawn="1"/>
        </p:nvSpPr>
        <p:spPr>
          <a:xfrm flipV="1">
            <a:off x="1175863" y="1705834"/>
            <a:ext cx="1055190" cy="4663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2">
            <a:extLst>
              <a:ext uri="{FF2B5EF4-FFF2-40B4-BE49-F238E27FC236}">
                <a16:creationId xmlns:a16="http://schemas.microsoft.com/office/drawing/2014/main" id="{6DB2ADC2-1599-0540-B36A-AF96A2A28462}"/>
              </a:ext>
            </a:extLst>
          </p:cNvPr>
          <p:cNvSpPr>
            <a:spLocks noGrp="1"/>
          </p:cNvSpPr>
          <p:nvPr>
            <p:ph type="body" sz="quarter" idx="11" hasCustomPrompt="1"/>
          </p:nvPr>
        </p:nvSpPr>
        <p:spPr>
          <a:xfrm>
            <a:off x="1027380" y="4167282"/>
            <a:ext cx="6707368" cy="910191"/>
          </a:xfrm>
        </p:spPr>
        <p:txBody>
          <a:bodyPr>
            <a:normAutofit/>
          </a:bodyPr>
          <a:lstStyle>
            <a:lvl1pPr marL="0" indent="0">
              <a:buNone/>
              <a:defRPr sz="2000" b="0" i="0">
                <a:solidFill>
                  <a:srgbClr val="063A79"/>
                </a:solidFill>
                <a:latin typeface="Arial" panose="020B0604020202020204" pitchFamily="34" charset="0"/>
                <a:cs typeface="Arial" panose="020B0604020202020204" pitchFamily="34" charset="0"/>
              </a:defRPr>
            </a:lvl1pPr>
          </a:lstStyle>
          <a:p>
            <a:pPr lvl="0"/>
            <a:r>
              <a:rPr lang="en-US"/>
              <a:t>Subtitle Placeholder</a:t>
            </a:r>
          </a:p>
        </p:txBody>
      </p:sp>
      <p:sp>
        <p:nvSpPr>
          <p:cNvPr id="19" name="Text Placeholder 3">
            <a:extLst>
              <a:ext uri="{FF2B5EF4-FFF2-40B4-BE49-F238E27FC236}">
                <a16:creationId xmlns:a16="http://schemas.microsoft.com/office/drawing/2014/main" id="{90CE7FE1-9095-1846-8771-15ACA6D28D8D}"/>
              </a:ext>
            </a:extLst>
          </p:cNvPr>
          <p:cNvSpPr>
            <a:spLocks noGrp="1"/>
          </p:cNvSpPr>
          <p:nvPr>
            <p:ph type="body" sz="quarter" idx="23" hasCustomPrompt="1"/>
          </p:nvPr>
        </p:nvSpPr>
        <p:spPr>
          <a:xfrm>
            <a:off x="1027378" y="5533639"/>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One</a:t>
            </a:r>
          </a:p>
        </p:txBody>
      </p:sp>
      <p:sp>
        <p:nvSpPr>
          <p:cNvPr id="57" name="Text Placeholder 3">
            <a:extLst>
              <a:ext uri="{FF2B5EF4-FFF2-40B4-BE49-F238E27FC236}">
                <a16:creationId xmlns:a16="http://schemas.microsoft.com/office/drawing/2014/main" id="{EAF4B394-7D89-864F-94E9-32E98EC3D17C}"/>
              </a:ext>
            </a:extLst>
          </p:cNvPr>
          <p:cNvSpPr>
            <a:spLocks noGrp="1"/>
          </p:cNvSpPr>
          <p:nvPr>
            <p:ph type="body" sz="quarter" idx="24" hasCustomPrompt="1"/>
          </p:nvPr>
        </p:nvSpPr>
        <p:spPr>
          <a:xfrm>
            <a:off x="2716618" y="5533639"/>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Two</a:t>
            </a:r>
          </a:p>
        </p:txBody>
      </p:sp>
      <p:sp>
        <p:nvSpPr>
          <p:cNvPr id="58" name="Text Placeholder 3">
            <a:extLst>
              <a:ext uri="{FF2B5EF4-FFF2-40B4-BE49-F238E27FC236}">
                <a16:creationId xmlns:a16="http://schemas.microsoft.com/office/drawing/2014/main" id="{A90AE3E7-1937-9040-8120-416B63C69E2F}"/>
              </a:ext>
            </a:extLst>
          </p:cNvPr>
          <p:cNvSpPr>
            <a:spLocks noGrp="1"/>
          </p:cNvSpPr>
          <p:nvPr>
            <p:ph type="body" sz="quarter" idx="25" hasCustomPrompt="1"/>
          </p:nvPr>
        </p:nvSpPr>
        <p:spPr>
          <a:xfrm>
            <a:off x="4405858" y="5533638"/>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Three</a:t>
            </a:r>
          </a:p>
        </p:txBody>
      </p:sp>
      <p:sp>
        <p:nvSpPr>
          <p:cNvPr id="59" name="Text Placeholder 3">
            <a:extLst>
              <a:ext uri="{FF2B5EF4-FFF2-40B4-BE49-F238E27FC236}">
                <a16:creationId xmlns:a16="http://schemas.microsoft.com/office/drawing/2014/main" id="{945EF15C-ED50-4342-B759-1D3FBD9327BA}"/>
              </a:ext>
            </a:extLst>
          </p:cNvPr>
          <p:cNvSpPr>
            <a:spLocks noGrp="1"/>
          </p:cNvSpPr>
          <p:nvPr>
            <p:ph type="body" sz="quarter" idx="26" hasCustomPrompt="1"/>
          </p:nvPr>
        </p:nvSpPr>
        <p:spPr>
          <a:xfrm>
            <a:off x="6095097" y="5533638"/>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Four</a:t>
            </a:r>
          </a:p>
        </p:txBody>
      </p:sp>
    </p:spTree>
    <p:extLst>
      <p:ext uri="{BB962C8B-B14F-4D97-AF65-F5344CB8AC3E}">
        <p14:creationId xmlns:p14="http://schemas.microsoft.com/office/powerpoint/2010/main" val="243879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33" name="Picture Placeholder 23" descr="A screenshot of a cell phone&#10;&#10;Description automatically generated">
            <a:extLst>
              <a:ext uri="{FF2B5EF4-FFF2-40B4-BE49-F238E27FC236}">
                <a16:creationId xmlns:a16="http://schemas.microsoft.com/office/drawing/2014/main" id="{E34B02D8-5B21-C345-9FFD-C8678196674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3629"/>
          <a:stretch/>
        </p:blipFill>
        <p:spPr>
          <a:xfrm>
            <a:off x="4610153" y="0"/>
            <a:ext cx="7581847" cy="6858000"/>
          </a:xfrm>
          <a:prstGeom prst="rect">
            <a:avLst/>
          </a:prstGeom>
        </p:spPr>
      </p:pic>
      <p:sp>
        <p:nvSpPr>
          <p:cNvPr id="24" name="Rectangle 23">
            <a:extLst>
              <a:ext uri="{FF2B5EF4-FFF2-40B4-BE49-F238E27FC236}">
                <a16:creationId xmlns:a16="http://schemas.microsoft.com/office/drawing/2014/main" id="{5A0B0534-9C62-FC49-BFF9-4F75BE4BCBA5}"/>
              </a:ext>
            </a:extLst>
          </p:cNvPr>
          <p:cNvSpPr/>
          <p:nvPr userDrawn="1"/>
        </p:nvSpPr>
        <p:spPr>
          <a:xfrm>
            <a:off x="0" y="-3"/>
            <a:ext cx="12190194" cy="6855860"/>
          </a:xfrm>
          <a:prstGeom prst="rect">
            <a:avLst/>
          </a:prstGeom>
          <a:gradFill>
            <a:gsLst>
              <a:gs pos="41000">
                <a:srgbClr val="008AD9"/>
              </a:gs>
              <a:gs pos="100000">
                <a:srgbClr val="008AD9">
                  <a:alpha val="70000"/>
                </a:srgbClr>
              </a:gs>
              <a:gs pos="0">
                <a:srgbClr val="008AD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611F246-D58B-594D-95B6-B413F0AF3812}"/>
              </a:ext>
            </a:extLst>
          </p:cNvPr>
          <p:cNvPicPr>
            <a:picLocks noChangeAspect="1"/>
          </p:cNvPicPr>
          <p:nvPr userDrawn="1"/>
        </p:nvPicPr>
        <p:blipFill>
          <a:blip r:embed="rId3"/>
          <a:stretch>
            <a:fillRect/>
          </a:stretch>
        </p:blipFill>
        <p:spPr>
          <a:xfrm>
            <a:off x="1180011" y="452008"/>
            <a:ext cx="1816625" cy="665219"/>
          </a:xfrm>
          <a:prstGeom prst="rect">
            <a:avLst/>
          </a:prstGeom>
        </p:spPr>
      </p:pic>
      <p:grpSp>
        <p:nvGrpSpPr>
          <p:cNvPr id="25" name="Group 24">
            <a:extLst>
              <a:ext uri="{FF2B5EF4-FFF2-40B4-BE49-F238E27FC236}">
                <a16:creationId xmlns:a16="http://schemas.microsoft.com/office/drawing/2014/main" id="{064DBD0F-8FFE-AA48-9CA8-BA45096CDEA1}"/>
              </a:ext>
            </a:extLst>
          </p:cNvPr>
          <p:cNvGrpSpPr/>
          <p:nvPr userDrawn="1"/>
        </p:nvGrpSpPr>
        <p:grpSpPr>
          <a:xfrm>
            <a:off x="285038" y="4525347"/>
            <a:ext cx="11905156" cy="2332656"/>
            <a:chOff x="285038" y="4525347"/>
            <a:chExt cx="11905156" cy="2332656"/>
          </a:xfrm>
        </p:grpSpPr>
        <p:pic>
          <p:nvPicPr>
            <p:cNvPr id="26" name="Picture 25">
              <a:extLst>
                <a:ext uri="{FF2B5EF4-FFF2-40B4-BE49-F238E27FC236}">
                  <a16:creationId xmlns:a16="http://schemas.microsoft.com/office/drawing/2014/main" id="{1885C020-9DB7-784B-9E0E-C523BD18E903}"/>
                </a:ext>
              </a:extLst>
            </p:cNvPr>
            <p:cNvPicPr>
              <a:picLocks noChangeAspect="1"/>
            </p:cNvPicPr>
            <p:nvPr userDrawn="1"/>
          </p:nvPicPr>
          <p:blipFill rotWithShape="1">
            <a:blip r:embed="rId4">
              <a:alphaModFix amt="35000"/>
            </a:blip>
            <a:srcRect l="17949" r="51090"/>
            <a:stretch/>
          </p:blipFill>
          <p:spPr>
            <a:xfrm rot="5400000">
              <a:off x="3267801" y="1542584"/>
              <a:ext cx="2332654" cy="8298180"/>
            </a:xfrm>
            <a:prstGeom prst="rect">
              <a:avLst/>
            </a:prstGeom>
          </p:spPr>
        </p:pic>
        <p:pic>
          <p:nvPicPr>
            <p:cNvPr id="27" name="Picture 26">
              <a:extLst>
                <a:ext uri="{FF2B5EF4-FFF2-40B4-BE49-F238E27FC236}">
                  <a16:creationId xmlns:a16="http://schemas.microsoft.com/office/drawing/2014/main" id="{E33DEED3-0D2C-F045-8E15-5A36B8420BD5}"/>
                </a:ext>
              </a:extLst>
            </p:cNvPr>
            <p:cNvPicPr>
              <a:picLocks noChangeAspect="1"/>
            </p:cNvPicPr>
            <p:nvPr userDrawn="1"/>
          </p:nvPicPr>
          <p:blipFill rotWithShape="1">
            <a:blip r:embed="rId4">
              <a:alphaModFix amt="35000"/>
            </a:blip>
            <a:srcRect l="17949" t="60704" r="51090"/>
            <a:stretch/>
          </p:blipFill>
          <p:spPr>
            <a:xfrm rot="5400000">
              <a:off x="9393424" y="4061233"/>
              <a:ext cx="2332655" cy="3260885"/>
            </a:xfrm>
            <a:prstGeom prst="rect">
              <a:avLst/>
            </a:prstGeom>
          </p:spPr>
        </p:pic>
      </p:grpSp>
      <p:grpSp>
        <p:nvGrpSpPr>
          <p:cNvPr id="20" name="Group 19">
            <a:extLst>
              <a:ext uri="{FF2B5EF4-FFF2-40B4-BE49-F238E27FC236}">
                <a16:creationId xmlns:a16="http://schemas.microsoft.com/office/drawing/2014/main" id="{E8D350E7-AB52-564F-84F7-FB46DD68F179}"/>
              </a:ext>
            </a:extLst>
          </p:cNvPr>
          <p:cNvGrpSpPr/>
          <p:nvPr userDrawn="1"/>
        </p:nvGrpSpPr>
        <p:grpSpPr>
          <a:xfrm>
            <a:off x="290228" y="4523205"/>
            <a:ext cx="11905156" cy="2332656"/>
            <a:chOff x="285038" y="4525347"/>
            <a:chExt cx="11905156" cy="2332656"/>
          </a:xfrm>
        </p:grpSpPr>
        <p:pic>
          <p:nvPicPr>
            <p:cNvPr id="21" name="Picture 20">
              <a:extLst>
                <a:ext uri="{FF2B5EF4-FFF2-40B4-BE49-F238E27FC236}">
                  <a16:creationId xmlns:a16="http://schemas.microsoft.com/office/drawing/2014/main" id="{53565F81-A63B-2145-90B8-40E3D15A631D}"/>
                </a:ext>
              </a:extLst>
            </p:cNvPr>
            <p:cNvPicPr>
              <a:picLocks noChangeAspect="1"/>
            </p:cNvPicPr>
            <p:nvPr userDrawn="1"/>
          </p:nvPicPr>
          <p:blipFill rotWithShape="1">
            <a:blip r:embed="rId4">
              <a:alphaModFix amt="35000"/>
            </a:blip>
            <a:srcRect l="17949" r="51090"/>
            <a:stretch/>
          </p:blipFill>
          <p:spPr>
            <a:xfrm rot="5400000">
              <a:off x="3267801" y="1542584"/>
              <a:ext cx="2332654" cy="8298180"/>
            </a:xfrm>
            <a:prstGeom prst="rect">
              <a:avLst/>
            </a:prstGeom>
          </p:spPr>
        </p:pic>
        <p:pic>
          <p:nvPicPr>
            <p:cNvPr id="22" name="Picture 21">
              <a:extLst>
                <a:ext uri="{FF2B5EF4-FFF2-40B4-BE49-F238E27FC236}">
                  <a16:creationId xmlns:a16="http://schemas.microsoft.com/office/drawing/2014/main" id="{C717688E-A0D4-154D-BABF-85CFE77F33A4}"/>
                </a:ext>
              </a:extLst>
            </p:cNvPr>
            <p:cNvPicPr>
              <a:picLocks noChangeAspect="1"/>
            </p:cNvPicPr>
            <p:nvPr userDrawn="1"/>
          </p:nvPicPr>
          <p:blipFill rotWithShape="1">
            <a:blip r:embed="rId4">
              <a:alphaModFix amt="35000"/>
            </a:blip>
            <a:srcRect l="17949" t="60704" r="51090"/>
            <a:stretch/>
          </p:blipFill>
          <p:spPr>
            <a:xfrm rot="5400000">
              <a:off x="9393424" y="4061233"/>
              <a:ext cx="2332655" cy="3260885"/>
            </a:xfrm>
            <a:prstGeom prst="rect">
              <a:avLst/>
            </a:prstGeom>
          </p:spPr>
        </p:pic>
      </p:grpSp>
      <p:sp>
        <p:nvSpPr>
          <p:cNvPr id="17" name="Rectangle 16">
            <a:extLst>
              <a:ext uri="{FF2B5EF4-FFF2-40B4-BE49-F238E27FC236}">
                <a16:creationId xmlns:a16="http://schemas.microsoft.com/office/drawing/2014/main" id="{214B9C34-E092-6B45-A9CD-C6FE2913EBE0}"/>
              </a:ext>
            </a:extLst>
          </p:cNvPr>
          <p:cNvSpPr/>
          <p:nvPr userDrawn="1"/>
        </p:nvSpPr>
        <p:spPr>
          <a:xfrm flipV="1">
            <a:off x="1198199" y="1200224"/>
            <a:ext cx="1055190" cy="4663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D489C62-C953-F549-AF39-16B4FA1E72DD}"/>
              </a:ext>
            </a:extLst>
          </p:cNvPr>
          <p:cNvSpPr>
            <a:spLocks noGrp="1"/>
          </p:cNvSpPr>
          <p:nvPr>
            <p:ph type="pic" sz="quarter" idx="11" hasCustomPrompt="1"/>
          </p:nvPr>
        </p:nvSpPr>
        <p:spPr>
          <a:xfrm>
            <a:off x="1031424" y="1538439"/>
            <a:ext cx="2536825" cy="1039812"/>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1027380" y="2905156"/>
            <a:ext cx="7264565" cy="1694005"/>
          </a:xfrm>
        </p:spPr>
        <p:txBody>
          <a:bodyPr anchor="b">
            <a:normAutofit/>
          </a:bodyPr>
          <a:lstStyle>
            <a:lvl1pPr marL="0" indent="0">
              <a:buNone/>
              <a:defRPr sz="55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1027379" y="4733395"/>
            <a:ext cx="7264565" cy="682800"/>
          </a:xfrm>
        </p:spPr>
        <p:txBody>
          <a:bodyPr>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p:ph type="body" sz="quarter" idx="23" hasCustomPrompt="1"/>
          </p:nvPr>
        </p:nvSpPr>
        <p:spPr>
          <a:xfrm>
            <a:off x="1027378" y="5758667"/>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p:ph type="body" sz="quarter" idx="24" hasCustomPrompt="1"/>
          </p:nvPr>
        </p:nvSpPr>
        <p:spPr>
          <a:xfrm>
            <a:off x="2716618" y="5758667"/>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p:ph type="body" sz="quarter" idx="25" hasCustomPrompt="1"/>
          </p:nvPr>
        </p:nvSpPr>
        <p:spPr>
          <a:xfrm>
            <a:off x="4405858" y="5758666"/>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p:ph type="body" sz="quarter" idx="26" hasCustomPrompt="1"/>
          </p:nvPr>
        </p:nvSpPr>
        <p:spPr>
          <a:xfrm>
            <a:off x="6095097" y="5758666"/>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Four</a:t>
            </a:r>
          </a:p>
        </p:txBody>
      </p:sp>
    </p:spTree>
    <p:extLst>
      <p:ext uri="{BB962C8B-B14F-4D97-AF65-F5344CB8AC3E}">
        <p14:creationId xmlns:p14="http://schemas.microsoft.com/office/powerpoint/2010/main" val="326353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9A076B-16D9-CD42-B21D-95ED37E47C1E}"/>
              </a:ext>
            </a:extLst>
          </p:cNvPr>
          <p:cNvSpPr/>
          <p:nvPr userDrawn="1"/>
        </p:nvSpPr>
        <p:spPr>
          <a:xfrm>
            <a:off x="2083034" y="788647"/>
            <a:ext cx="9610202" cy="540574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A0B0534-9C62-FC49-BFF9-4F75BE4BCBA5}"/>
              </a:ext>
            </a:extLst>
          </p:cNvPr>
          <p:cNvSpPr/>
          <p:nvPr userDrawn="1"/>
        </p:nvSpPr>
        <p:spPr>
          <a:xfrm>
            <a:off x="498764" y="1224368"/>
            <a:ext cx="10752547" cy="5647046"/>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53565F81-A63B-2145-90B8-40E3D15A631D}"/>
              </a:ext>
            </a:extLst>
          </p:cNvPr>
          <p:cNvPicPr>
            <a:picLocks noChangeAspect="1"/>
          </p:cNvPicPr>
          <p:nvPr userDrawn="1"/>
        </p:nvPicPr>
        <p:blipFill rotWithShape="1">
          <a:blip r:embed="rId2">
            <a:alphaModFix amt="35000"/>
          </a:blip>
          <a:srcRect l="17949" r="51090" b="34856"/>
          <a:stretch/>
        </p:blipFill>
        <p:spPr>
          <a:xfrm>
            <a:off x="8831968" y="1460690"/>
            <a:ext cx="2332654" cy="5405740"/>
          </a:xfrm>
          <a:prstGeom prst="rect">
            <a:avLst/>
          </a:prstGeom>
        </p:spPr>
      </p:pic>
      <p:sp>
        <p:nvSpPr>
          <p:cNvPr id="17" name="Rectangle 16">
            <a:extLst>
              <a:ext uri="{FF2B5EF4-FFF2-40B4-BE49-F238E27FC236}">
                <a16:creationId xmlns:a16="http://schemas.microsoft.com/office/drawing/2014/main" id="{214B9C34-E092-6B45-A9CD-C6FE2913EBE0}"/>
              </a:ext>
            </a:extLst>
          </p:cNvPr>
          <p:cNvSpPr/>
          <p:nvPr userDrawn="1"/>
        </p:nvSpPr>
        <p:spPr>
          <a:xfrm rot="5400000" flipV="1">
            <a:off x="-2297781" y="4017860"/>
            <a:ext cx="5641848" cy="54864"/>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D489C62-C953-F549-AF39-16B4FA1E72DD}"/>
              </a:ext>
            </a:extLst>
          </p:cNvPr>
          <p:cNvSpPr>
            <a:spLocks noGrp="1"/>
          </p:cNvSpPr>
          <p:nvPr userDrawn="1">
            <p:ph type="pic" sz="quarter" idx="11" hasCustomPrompt="1"/>
          </p:nvPr>
        </p:nvSpPr>
        <p:spPr>
          <a:xfrm>
            <a:off x="1180011" y="2829774"/>
            <a:ext cx="1816625" cy="1039812"/>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3677884" y="2580756"/>
            <a:ext cx="7264563" cy="1694005"/>
          </a:xfrm>
        </p:spPr>
        <p:txBody>
          <a:bodyPr anchor="b">
            <a:normAutofit/>
          </a:bodyPr>
          <a:lstStyle>
            <a:lvl1pPr marL="0" indent="0">
              <a:buNone/>
              <a:defRPr sz="55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3677883" y="4392922"/>
            <a:ext cx="7264565" cy="682800"/>
          </a:xfrm>
        </p:spPr>
        <p:txBody>
          <a:bodyPr>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userDrawn="1">
            <p:ph type="body" sz="quarter" idx="23" hasCustomPrompt="1"/>
          </p:nvPr>
        </p:nvSpPr>
        <p:spPr>
          <a:xfrm>
            <a:off x="3677883" y="5758667"/>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userDrawn="1">
            <p:ph type="body" sz="quarter" idx="24" hasCustomPrompt="1"/>
          </p:nvPr>
        </p:nvSpPr>
        <p:spPr>
          <a:xfrm>
            <a:off x="5367123" y="5758667"/>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userDrawn="1">
            <p:ph type="body" sz="quarter" idx="25" hasCustomPrompt="1"/>
          </p:nvPr>
        </p:nvSpPr>
        <p:spPr>
          <a:xfrm>
            <a:off x="7056363" y="5758666"/>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userDrawn="1">
            <p:ph type="body" sz="quarter" idx="26" hasCustomPrompt="1"/>
          </p:nvPr>
        </p:nvSpPr>
        <p:spPr>
          <a:xfrm>
            <a:off x="8745602" y="5758666"/>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Four</a:t>
            </a:r>
          </a:p>
        </p:txBody>
      </p:sp>
      <p:pic>
        <p:nvPicPr>
          <p:cNvPr id="28" name="Picture 27">
            <a:extLst>
              <a:ext uri="{FF2B5EF4-FFF2-40B4-BE49-F238E27FC236}">
                <a16:creationId xmlns:a16="http://schemas.microsoft.com/office/drawing/2014/main" id="{E12220B7-5BC2-1243-9002-8FFD46A00E51}"/>
              </a:ext>
            </a:extLst>
          </p:cNvPr>
          <p:cNvPicPr>
            <a:picLocks noChangeAspect="1"/>
          </p:cNvPicPr>
          <p:nvPr userDrawn="1"/>
        </p:nvPicPr>
        <p:blipFill>
          <a:blip r:embed="rId3"/>
          <a:stretch>
            <a:fillRect/>
          </a:stretch>
        </p:blipFill>
        <p:spPr>
          <a:xfrm>
            <a:off x="1180011" y="1891436"/>
            <a:ext cx="1816625" cy="665219"/>
          </a:xfrm>
          <a:prstGeom prst="rect">
            <a:avLst/>
          </a:prstGeom>
        </p:spPr>
      </p:pic>
    </p:spTree>
    <p:extLst>
      <p:ext uri="{BB962C8B-B14F-4D97-AF65-F5344CB8AC3E}">
        <p14:creationId xmlns:p14="http://schemas.microsoft.com/office/powerpoint/2010/main" val="216250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userDrawn="1"/>
        </p:nvSpPr>
        <p:spPr>
          <a:xfrm>
            <a:off x="0" y="0"/>
            <a:ext cx="12192000" cy="68580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userDrawn="1"/>
        </p:nvPicPr>
        <p:blipFill rotWithShape="1">
          <a:blip r:embed="rId2">
            <a:alphaModFix amt="35000"/>
          </a:blip>
          <a:srcRect l="17949" r="54590"/>
          <a:stretch/>
        </p:blipFill>
        <p:spPr>
          <a:xfrm rot="5400000">
            <a:off x="3358552" y="1674438"/>
            <a:ext cx="2068940" cy="8298180"/>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userDrawn="1"/>
        </p:nvPicPr>
        <p:blipFill rotWithShape="1">
          <a:blip r:embed="rId2">
            <a:alphaModFix amt="35000"/>
          </a:blip>
          <a:srcRect l="17949" t="60187" r="54590"/>
          <a:stretch/>
        </p:blipFill>
        <p:spPr>
          <a:xfrm rot="5400000">
            <a:off x="9505631" y="4171632"/>
            <a:ext cx="2068940" cy="3303797"/>
          </a:xfrm>
          <a:prstGeom prst="rect">
            <a:avLst/>
          </a:prstGeom>
        </p:spPr>
      </p:pic>
      <p:sp>
        <p:nvSpPr>
          <p:cNvPr id="6" name="Picture Placeholder 5">
            <a:extLst>
              <a:ext uri="{FF2B5EF4-FFF2-40B4-BE49-F238E27FC236}">
                <a16:creationId xmlns:a16="http://schemas.microsoft.com/office/drawing/2014/main" id="{3D489C62-C953-F549-AF39-16B4FA1E72DD}"/>
              </a:ext>
            </a:extLst>
          </p:cNvPr>
          <p:cNvSpPr>
            <a:spLocks noGrp="1"/>
          </p:cNvSpPr>
          <p:nvPr userDrawn="1">
            <p:ph type="pic" sz="quarter" idx="11" hasCustomPrompt="1"/>
          </p:nvPr>
        </p:nvSpPr>
        <p:spPr>
          <a:xfrm>
            <a:off x="910532" y="2086657"/>
            <a:ext cx="1798438" cy="908212"/>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3474395" y="785643"/>
            <a:ext cx="6517330" cy="3306431"/>
          </a:xfrm>
        </p:spPr>
        <p:txBody>
          <a:bodyPr anchor="t">
            <a:normAutofit/>
          </a:bodyPr>
          <a:lstStyle>
            <a:lvl1pPr marL="0" indent="0">
              <a:buNone/>
              <a:defRPr sz="48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3474394" y="4164309"/>
            <a:ext cx="6517332" cy="810014"/>
          </a:xfrm>
        </p:spPr>
        <p:txBody>
          <a:bodyPr anchor="t">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userDrawn="1">
            <p:ph type="body" sz="quarter" idx="23" hasCustomPrompt="1"/>
          </p:nvPr>
        </p:nvSpPr>
        <p:spPr>
          <a:xfrm>
            <a:off x="3474393" y="5726190"/>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userDrawn="1">
            <p:ph type="body" sz="quarter" idx="24" hasCustomPrompt="1"/>
          </p:nvPr>
        </p:nvSpPr>
        <p:spPr>
          <a:xfrm>
            <a:off x="5163633" y="5726190"/>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userDrawn="1">
            <p:ph type="body" sz="quarter" idx="25" hasCustomPrompt="1"/>
          </p:nvPr>
        </p:nvSpPr>
        <p:spPr>
          <a:xfrm>
            <a:off x="6852873" y="5726189"/>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userDrawn="1">
            <p:ph type="body" sz="quarter" idx="26" hasCustomPrompt="1"/>
          </p:nvPr>
        </p:nvSpPr>
        <p:spPr>
          <a:xfrm>
            <a:off x="8542112" y="5726189"/>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Four</a:t>
            </a:r>
          </a:p>
        </p:txBody>
      </p:sp>
      <p:sp>
        <p:nvSpPr>
          <p:cNvPr id="15" name="Rectangle 14">
            <a:extLst>
              <a:ext uri="{FF2B5EF4-FFF2-40B4-BE49-F238E27FC236}">
                <a16:creationId xmlns:a16="http://schemas.microsoft.com/office/drawing/2014/main" id="{3C35B026-3D59-F34E-98E2-3BC8114E9E8B}"/>
              </a:ext>
            </a:extLst>
          </p:cNvPr>
          <p:cNvSpPr/>
          <p:nvPr userDrawn="1"/>
        </p:nvSpPr>
        <p:spPr>
          <a:xfrm>
            <a:off x="12123801" y="0"/>
            <a:ext cx="64008" cy="1719072"/>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userDrawn="1"/>
        </p:nvSpPr>
        <p:spPr>
          <a:xfrm>
            <a:off x="12125325" y="1714500"/>
            <a:ext cx="66674" cy="17145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userDrawn="1"/>
        </p:nvSpPr>
        <p:spPr>
          <a:xfrm>
            <a:off x="12125325" y="3429000"/>
            <a:ext cx="66674" cy="17145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userDrawn="1"/>
        </p:nvSpPr>
        <p:spPr>
          <a:xfrm>
            <a:off x="12125325" y="5143500"/>
            <a:ext cx="66674" cy="17145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047BDCFF-DA45-3540-841F-F11102287CEA}"/>
              </a:ext>
            </a:extLst>
          </p:cNvPr>
          <p:cNvPicPr>
            <a:picLocks noChangeAspect="1"/>
          </p:cNvPicPr>
          <p:nvPr userDrawn="1"/>
        </p:nvPicPr>
        <p:blipFill>
          <a:blip r:embed="rId3"/>
          <a:stretch>
            <a:fillRect/>
          </a:stretch>
        </p:blipFill>
        <p:spPr>
          <a:xfrm>
            <a:off x="910532" y="885912"/>
            <a:ext cx="1816625" cy="665219"/>
          </a:xfrm>
          <a:prstGeom prst="rect">
            <a:avLst/>
          </a:prstGeom>
        </p:spPr>
      </p:pic>
      <p:sp>
        <p:nvSpPr>
          <p:cNvPr id="26" name="Rectangle 25">
            <a:extLst>
              <a:ext uri="{FF2B5EF4-FFF2-40B4-BE49-F238E27FC236}">
                <a16:creationId xmlns:a16="http://schemas.microsoft.com/office/drawing/2014/main" id="{15B7CC74-E6C9-9F41-A80A-4DF89867B8AA}"/>
              </a:ext>
            </a:extLst>
          </p:cNvPr>
          <p:cNvSpPr/>
          <p:nvPr userDrawn="1"/>
        </p:nvSpPr>
        <p:spPr>
          <a:xfrm>
            <a:off x="3181350" y="518610"/>
            <a:ext cx="8434009" cy="4533304"/>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27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1 and 2">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userDrawn="1"/>
        </p:nvSpPr>
        <p:spPr>
          <a:xfrm>
            <a:off x="0" y="0"/>
            <a:ext cx="12192000" cy="6860138"/>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553089" y="2164099"/>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32" name="Rectangle 31">
            <a:extLst>
              <a:ext uri="{FF2B5EF4-FFF2-40B4-BE49-F238E27FC236}">
                <a16:creationId xmlns:a16="http://schemas.microsoft.com/office/drawing/2014/main" id="{E1F10A0D-56F7-274F-989D-ED6596A4FEF9}"/>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0" y="1655805"/>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userDrawn="1"/>
        </p:nvPicPr>
        <p:blipFill rotWithShape="1">
          <a:blip r:embed="rId3"/>
          <a:srcRect l="29452" r="9169"/>
          <a:stretch/>
        </p:blipFill>
        <p:spPr>
          <a:xfrm flipH="1">
            <a:off x="8237564" y="1655805"/>
            <a:ext cx="3959104" cy="430015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553089" y="2797988"/>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553089" y="3431877"/>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553089" y="4065766"/>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userDrawn="1"/>
        </p:nvCxnSpPr>
        <p:spPr>
          <a:xfrm>
            <a:off x="553089" y="4699655"/>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userDrawn="1"/>
        </p:nvCxnSpPr>
        <p:spPr>
          <a:xfrm>
            <a:off x="553089" y="5333544"/>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userDrawn="1"/>
        </p:nvCxnSpPr>
        <p:spPr>
          <a:xfrm>
            <a:off x="553089" y="5967433"/>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userDrawn="1"/>
        </p:nvPicPr>
        <p:blipFill>
          <a:blip r:embed="rId4"/>
          <a:stretch>
            <a:fillRect/>
          </a:stretch>
        </p:blipFill>
        <p:spPr>
          <a:xfrm>
            <a:off x="603284" y="6454780"/>
            <a:ext cx="767123" cy="280908"/>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8237538" y="1655763"/>
            <a:ext cx="3954462" cy="4297362"/>
          </a:xfrm>
        </p:spPr>
        <p:txBody>
          <a:bodyPr/>
          <a:lstStyle>
            <a:lvl1pPr marL="0" indent="0">
              <a:buNone/>
              <a:defRPr>
                <a:solidFill>
                  <a:srgbClr val="008AD9"/>
                </a:solidFill>
              </a:defRPr>
            </a:lvl1pPr>
          </a:lstStyle>
          <a:p>
            <a:endParaRPr lang="en-US"/>
          </a:p>
        </p:txBody>
      </p:sp>
    </p:spTree>
    <p:extLst>
      <p:ext uri="{BB962C8B-B14F-4D97-AF65-F5344CB8AC3E}">
        <p14:creationId xmlns:p14="http://schemas.microsoft.com/office/powerpoint/2010/main" val="2397258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AE69E9A-416C-CB47-AB81-7FDCC71C25B7}"/>
              </a:ext>
            </a:extLst>
          </p:cNvPr>
          <p:cNvSpPr/>
          <p:nvPr userDrawn="1"/>
        </p:nvSpPr>
        <p:spPr>
          <a:xfrm>
            <a:off x="8232896" y="0"/>
            <a:ext cx="3959104" cy="6871413"/>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rgbClr val="021C3D"/>
                </a:solidFill>
                <a:latin typeface="Arial" panose="020B0604020202020204" pitchFamily="34" charset="0"/>
                <a:cs typeface="Arial" panose="020B0604020202020204" pitchFamily="34" charset="0"/>
              </a:defRPr>
            </a:lvl1pPr>
          </a:lstStyle>
          <a:p>
            <a:r>
              <a:rPr lang="en-US"/>
              <a:t>Agenda</a:t>
            </a:r>
          </a:p>
        </p:txBody>
      </p: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2">
                    <a:lumMod val="25000"/>
                  </a:schemeClr>
                </a:solidFill>
              </a:defRPr>
            </a:lvl1pPr>
          </a:lstStyle>
          <a:p>
            <a:fld id="{056F86DB-78DF-EB43-A6BE-40415A3A0052}" type="slidenum">
              <a:rPr lang="en-US" smtClean="0"/>
              <a:pPr/>
              <a:t>‹#›</a:t>
            </a:fld>
            <a:endParaRPr lang="en-US"/>
          </a:p>
        </p:txBody>
      </p:sp>
      <p:sp>
        <p:nvSpPr>
          <p:cNvPr id="32" name="Rectangle 31">
            <a:extLst>
              <a:ext uri="{FF2B5EF4-FFF2-40B4-BE49-F238E27FC236}">
                <a16:creationId xmlns:a16="http://schemas.microsoft.com/office/drawing/2014/main" id="{E1F10A0D-56F7-274F-989D-ED6596A4FEF9}"/>
              </a:ext>
            </a:extLst>
          </p:cNvPr>
          <p:cNvSpPr/>
          <p:nvPr userDrawn="1"/>
        </p:nvSpPr>
        <p:spPr>
          <a:xfrm flipV="1">
            <a:off x="0" y="365239"/>
            <a:ext cx="54864"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0" y="1655805"/>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userDrawn="1"/>
        </p:nvPicPr>
        <p:blipFill>
          <a:blip r:embed="rId3"/>
          <a:stretch>
            <a:fillRect/>
          </a:stretch>
        </p:blipFill>
        <p:spPr>
          <a:xfrm>
            <a:off x="603284" y="6454780"/>
            <a:ext cx="767123" cy="280908"/>
          </a:xfrm>
          <a:prstGeom prst="rect">
            <a:avLst/>
          </a:prstGeom>
        </p:spPr>
      </p:pic>
      <p:pic>
        <p:nvPicPr>
          <p:cNvPr id="25" name="Picture 24">
            <a:extLst>
              <a:ext uri="{FF2B5EF4-FFF2-40B4-BE49-F238E27FC236}">
                <a16:creationId xmlns:a16="http://schemas.microsoft.com/office/drawing/2014/main" id="{E0132140-8C56-464B-A601-F828FC0B6B8A}"/>
              </a:ext>
            </a:extLst>
          </p:cNvPr>
          <p:cNvPicPr>
            <a:picLocks noChangeAspect="1"/>
          </p:cNvPicPr>
          <p:nvPr userDrawn="1"/>
        </p:nvPicPr>
        <p:blipFill rotWithShape="1">
          <a:blip r:embed="rId4">
            <a:alphaModFix amt="35000"/>
          </a:blip>
          <a:srcRect l="17949" r="51090" b="54717"/>
          <a:stretch/>
        </p:blipFill>
        <p:spPr>
          <a:xfrm rot="5400000">
            <a:off x="8944926" y="3826167"/>
            <a:ext cx="2333002" cy="3758184"/>
          </a:xfrm>
          <a:prstGeom prst="rect">
            <a:avLst/>
          </a:prstGeom>
        </p:spPr>
      </p:pic>
    </p:spTree>
    <p:extLst>
      <p:ext uri="{BB962C8B-B14F-4D97-AF65-F5344CB8AC3E}">
        <p14:creationId xmlns:p14="http://schemas.microsoft.com/office/powerpoint/2010/main" val="326982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4">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userDrawn="1"/>
        </p:nvSpPr>
        <p:spPr>
          <a:xfrm>
            <a:off x="0" y="0"/>
            <a:ext cx="12192000" cy="6860138"/>
          </a:xfrm>
          <a:prstGeom prst="rect">
            <a:avLst/>
          </a:prstGeom>
          <a:solidFill>
            <a:srgbClr val="021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553089" y="2164099"/>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0" y="1655805"/>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userDrawn="1"/>
        </p:nvPicPr>
        <p:blipFill rotWithShape="1">
          <a:blip r:embed="rId3"/>
          <a:srcRect l="29452" r="9169"/>
          <a:stretch/>
        </p:blipFill>
        <p:spPr>
          <a:xfrm flipH="1">
            <a:off x="8237564" y="1655805"/>
            <a:ext cx="3959104" cy="430015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553089" y="2797988"/>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553089" y="3431877"/>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553089" y="4065766"/>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userDrawn="1"/>
        </p:nvCxnSpPr>
        <p:spPr>
          <a:xfrm>
            <a:off x="553089" y="4699655"/>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userDrawn="1"/>
        </p:nvCxnSpPr>
        <p:spPr>
          <a:xfrm>
            <a:off x="553089" y="5333544"/>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userDrawn="1"/>
        </p:nvCxnSpPr>
        <p:spPr>
          <a:xfrm>
            <a:off x="553089" y="5967433"/>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userDrawn="1"/>
        </p:nvPicPr>
        <p:blipFill>
          <a:blip r:embed="rId4"/>
          <a:stretch>
            <a:fillRect/>
          </a:stretch>
        </p:blipFill>
        <p:spPr>
          <a:xfrm>
            <a:off x="603284" y="6454780"/>
            <a:ext cx="767123" cy="280908"/>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8237538" y="1655763"/>
            <a:ext cx="3954462" cy="4297362"/>
          </a:xfrm>
        </p:spPr>
        <p:txBody>
          <a:bodyPr/>
          <a:lstStyle>
            <a:lvl1pPr marL="0" indent="0">
              <a:buNone/>
              <a:defRPr>
                <a:solidFill>
                  <a:srgbClr val="008AD9"/>
                </a:solidFill>
              </a:defRPr>
            </a:lvl1pPr>
          </a:lstStyle>
          <a:p>
            <a:endParaRPr lang="en-US"/>
          </a:p>
        </p:txBody>
      </p:sp>
      <p:pic>
        <p:nvPicPr>
          <p:cNvPr id="25" name="Picture 24">
            <a:extLst>
              <a:ext uri="{FF2B5EF4-FFF2-40B4-BE49-F238E27FC236}">
                <a16:creationId xmlns:a16="http://schemas.microsoft.com/office/drawing/2014/main" id="{DFA3CACC-A178-224D-911A-2DA8BDCDE21B}"/>
              </a:ext>
            </a:extLst>
          </p:cNvPr>
          <p:cNvPicPr>
            <a:picLocks noChangeAspect="1"/>
          </p:cNvPicPr>
          <p:nvPr userDrawn="1"/>
        </p:nvPicPr>
        <p:blipFill rotWithShape="1">
          <a:blip r:embed="rId5">
            <a:alphaModFix amt="35000"/>
          </a:blip>
          <a:srcRect l="17949" t="55109" r="54590"/>
          <a:stretch/>
        </p:blipFill>
        <p:spPr>
          <a:xfrm rot="5400000">
            <a:off x="9294988" y="3960985"/>
            <a:ext cx="2068940" cy="3725085"/>
          </a:xfrm>
          <a:prstGeom prst="rect">
            <a:avLst/>
          </a:prstGeom>
        </p:spPr>
      </p:pic>
    </p:spTree>
    <p:extLst>
      <p:ext uri="{BB962C8B-B14F-4D97-AF65-F5344CB8AC3E}">
        <p14:creationId xmlns:p14="http://schemas.microsoft.com/office/powerpoint/2010/main" val="243349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 14 sections">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userDrawn="1"/>
        </p:nvSpPr>
        <p:spPr>
          <a:xfrm>
            <a:off x="0" y="-2138"/>
            <a:ext cx="12192000" cy="6860138"/>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4" y="388389"/>
            <a:ext cx="3281680" cy="764390"/>
          </a:xfrm>
        </p:spPr>
        <p:txBody>
          <a:bodyPr anchor="b">
            <a:normAutofit/>
          </a:bodyPr>
          <a:lstStyle>
            <a:lvl1pPr algn="l">
              <a:defRPr sz="4000">
                <a:solidFill>
                  <a:schemeClr val="bg1"/>
                </a:solidFill>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553089" y="2164099"/>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32" name="Rectangle 31">
            <a:extLst>
              <a:ext uri="{FF2B5EF4-FFF2-40B4-BE49-F238E27FC236}">
                <a16:creationId xmlns:a16="http://schemas.microsoft.com/office/drawing/2014/main" id="{E1F10A0D-56F7-274F-989D-ED6596A4FEF9}"/>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1" y="1655805"/>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553089" y="2797988"/>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1" y="2289694"/>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553089" y="3431877"/>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1" y="2923583"/>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553089" y="4065766"/>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1" y="3557472"/>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userDrawn="1"/>
        </p:nvCxnSpPr>
        <p:spPr>
          <a:xfrm>
            <a:off x="553089" y="4699655"/>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1" y="4191361"/>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userDrawn="1"/>
        </p:nvCxnSpPr>
        <p:spPr>
          <a:xfrm>
            <a:off x="553089" y="5333544"/>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1" y="4825250"/>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userDrawn="1"/>
        </p:nvCxnSpPr>
        <p:spPr>
          <a:xfrm>
            <a:off x="553089" y="5967433"/>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1" y="5459139"/>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57" name="Straight Connector 56">
            <a:extLst>
              <a:ext uri="{FF2B5EF4-FFF2-40B4-BE49-F238E27FC236}">
                <a16:creationId xmlns:a16="http://schemas.microsoft.com/office/drawing/2014/main" id="{E123F1C8-B780-E04F-A7CD-AC8E3EFFEBD5}"/>
              </a:ext>
            </a:extLst>
          </p:cNvPr>
          <p:cNvCxnSpPr>
            <a:cxnSpLocks/>
          </p:cNvCxnSpPr>
          <p:nvPr userDrawn="1"/>
        </p:nvCxnSpPr>
        <p:spPr>
          <a:xfrm>
            <a:off x="6837869" y="2164099"/>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58" name="Text Placeholder 3">
            <a:extLst>
              <a:ext uri="{FF2B5EF4-FFF2-40B4-BE49-F238E27FC236}">
                <a16:creationId xmlns:a16="http://schemas.microsoft.com/office/drawing/2014/main" id="{66F2F67C-174A-BD42-B342-E95614CC2434}"/>
              </a:ext>
            </a:extLst>
          </p:cNvPr>
          <p:cNvSpPr>
            <a:spLocks noGrp="1"/>
          </p:cNvSpPr>
          <p:nvPr>
            <p:ph type="body" sz="quarter" idx="20" hasCustomPrompt="1"/>
          </p:nvPr>
        </p:nvSpPr>
        <p:spPr>
          <a:xfrm>
            <a:off x="7297271" y="1655805"/>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59" name="Straight Connector 58">
            <a:extLst>
              <a:ext uri="{FF2B5EF4-FFF2-40B4-BE49-F238E27FC236}">
                <a16:creationId xmlns:a16="http://schemas.microsoft.com/office/drawing/2014/main" id="{02D1B41E-DD9B-AA4A-981A-60FB87FF30B7}"/>
              </a:ext>
            </a:extLst>
          </p:cNvPr>
          <p:cNvCxnSpPr>
            <a:cxnSpLocks/>
          </p:cNvCxnSpPr>
          <p:nvPr userDrawn="1"/>
        </p:nvCxnSpPr>
        <p:spPr>
          <a:xfrm>
            <a:off x="6837869" y="2797988"/>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0" name="Text Placeholder 3">
            <a:extLst>
              <a:ext uri="{FF2B5EF4-FFF2-40B4-BE49-F238E27FC236}">
                <a16:creationId xmlns:a16="http://schemas.microsoft.com/office/drawing/2014/main" id="{C8C752F6-3ABD-2E46-BEEF-004DC3DDDC76}"/>
              </a:ext>
            </a:extLst>
          </p:cNvPr>
          <p:cNvSpPr>
            <a:spLocks noGrp="1"/>
          </p:cNvSpPr>
          <p:nvPr>
            <p:ph type="body" sz="quarter" idx="21" hasCustomPrompt="1"/>
          </p:nvPr>
        </p:nvSpPr>
        <p:spPr>
          <a:xfrm>
            <a:off x="7297271" y="2289694"/>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1" name="Straight Connector 60">
            <a:extLst>
              <a:ext uri="{FF2B5EF4-FFF2-40B4-BE49-F238E27FC236}">
                <a16:creationId xmlns:a16="http://schemas.microsoft.com/office/drawing/2014/main" id="{BE181391-D0AE-AC4C-9931-8B5E87134C17}"/>
              </a:ext>
            </a:extLst>
          </p:cNvPr>
          <p:cNvCxnSpPr>
            <a:cxnSpLocks/>
          </p:cNvCxnSpPr>
          <p:nvPr userDrawn="1"/>
        </p:nvCxnSpPr>
        <p:spPr>
          <a:xfrm>
            <a:off x="6837869" y="3431877"/>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a16="http://schemas.microsoft.com/office/drawing/2014/main" id="{868108B5-1A6B-6749-BE34-063472A9AE8F}"/>
              </a:ext>
            </a:extLst>
          </p:cNvPr>
          <p:cNvSpPr>
            <a:spLocks noGrp="1"/>
          </p:cNvSpPr>
          <p:nvPr>
            <p:ph type="body" sz="quarter" idx="22" hasCustomPrompt="1"/>
          </p:nvPr>
        </p:nvSpPr>
        <p:spPr>
          <a:xfrm>
            <a:off x="7297271" y="2923583"/>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3" name="Straight Connector 62">
            <a:extLst>
              <a:ext uri="{FF2B5EF4-FFF2-40B4-BE49-F238E27FC236}">
                <a16:creationId xmlns:a16="http://schemas.microsoft.com/office/drawing/2014/main" id="{B96A2482-5A17-1844-951B-AB27274A3559}"/>
              </a:ext>
            </a:extLst>
          </p:cNvPr>
          <p:cNvCxnSpPr>
            <a:cxnSpLocks/>
          </p:cNvCxnSpPr>
          <p:nvPr userDrawn="1"/>
        </p:nvCxnSpPr>
        <p:spPr>
          <a:xfrm>
            <a:off x="6837869" y="4065766"/>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4" name="Text Placeholder 3">
            <a:extLst>
              <a:ext uri="{FF2B5EF4-FFF2-40B4-BE49-F238E27FC236}">
                <a16:creationId xmlns:a16="http://schemas.microsoft.com/office/drawing/2014/main" id="{FE95C0B0-EA68-0E49-A5A6-5200DC8DA826}"/>
              </a:ext>
            </a:extLst>
          </p:cNvPr>
          <p:cNvSpPr>
            <a:spLocks noGrp="1"/>
          </p:cNvSpPr>
          <p:nvPr>
            <p:ph type="body" sz="quarter" idx="23" hasCustomPrompt="1"/>
          </p:nvPr>
        </p:nvSpPr>
        <p:spPr>
          <a:xfrm>
            <a:off x="7297271" y="3557472"/>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5" name="Straight Connector 64">
            <a:extLst>
              <a:ext uri="{FF2B5EF4-FFF2-40B4-BE49-F238E27FC236}">
                <a16:creationId xmlns:a16="http://schemas.microsoft.com/office/drawing/2014/main" id="{56A28975-6F08-5943-AF7C-445BABD6E0A3}"/>
              </a:ext>
            </a:extLst>
          </p:cNvPr>
          <p:cNvCxnSpPr>
            <a:cxnSpLocks/>
          </p:cNvCxnSpPr>
          <p:nvPr userDrawn="1"/>
        </p:nvCxnSpPr>
        <p:spPr>
          <a:xfrm>
            <a:off x="6837869" y="4699655"/>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89C837ED-A9D9-A14B-A4A2-DF37091BC37E}"/>
              </a:ext>
            </a:extLst>
          </p:cNvPr>
          <p:cNvSpPr>
            <a:spLocks noGrp="1"/>
          </p:cNvSpPr>
          <p:nvPr>
            <p:ph type="body" sz="quarter" idx="24" hasCustomPrompt="1"/>
          </p:nvPr>
        </p:nvSpPr>
        <p:spPr>
          <a:xfrm>
            <a:off x="7297271" y="4191361"/>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7" name="Straight Connector 66">
            <a:extLst>
              <a:ext uri="{FF2B5EF4-FFF2-40B4-BE49-F238E27FC236}">
                <a16:creationId xmlns:a16="http://schemas.microsoft.com/office/drawing/2014/main" id="{0B1F1806-F1CE-154C-828C-F38D7EACC5B9}"/>
              </a:ext>
            </a:extLst>
          </p:cNvPr>
          <p:cNvCxnSpPr>
            <a:cxnSpLocks/>
          </p:cNvCxnSpPr>
          <p:nvPr userDrawn="1"/>
        </p:nvCxnSpPr>
        <p:spPr>
          <a:xfrm>
            <a:off x="6837869" y="5333544"/>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46F2C9BA-F199-6B46-A61A-BF038071D45F}"/>
              </a:ext>
            </a:extLst>
          </p:cNvPr>
          <p:cNvSpPr>
            <a:spLocks noGrp="1"/>
          </p:cNvSpPr>
          <p:nvPr>
            <p:ph type="body" sz="quarter" idx="25" hasCustomPrompt="1"/>
          </p:nvPr>
        </p:nvSpPr>
        <p:spPr>
          <a:xfrm>
            <a:off x="7297271" y="4825250"/>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6" name="Straight Connector 75">
            <a:extLst>
              <a:ext uri="{FF2B5EF4-FFF2-40B4-BE49-F238E27FC236}">
                <a16:creationId xmlns:a16="http://schemas.microsoft.com/office/drawing/2014/main" id="{9D444DFA-2C5B-034E-AB55-9AF4F2C9F571}"/>
              </a:ext>
            </a:extLst>
          </p:cNvPr>
          <p:cNvCxnSpPr>
            <a:cxnSpLocks/>
          </p:cNvCxnSpPr>
          <p:nvPr userDrawn="1"/>
        </p:nvCxnSpPr>
        <p:spPr>
          <a:xfrm>
            <a:off x="6837869" y="5967433"/>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7" name="Text Placeholder 3">
            <a:extLst>
              <a:ext uri="{FF2B5EF4-FFF2-40B4-BE49-F238E27FC236}">
                <a16:creationId xmlns:a16="http://schemas.microsoft.com/office/drawing/2014/main" id="{DCB73D7E-2090-6D47-A6A4-4685FC454143}"/>
              </a:ext>
            </a:extLst>
          </p:cNvPr>
          <p:cNvSpPr>
            <a:spLocks noGrp="1"/>
          </p:cNvSpPr>
          <p:nvPr>
            <p:ph type="body" sz="quarter" idx="26" hasCustomPrompt="1"/>
          </p:nvPr>
        </p:nvSpPr>
        <p:spPr>
          <a:xfrm>
            <a:off x="7297271" y="5459139"/>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78" name="Picture 77">
            <a:extLst>
              <a:ext uri="{FF2B5EF4-FFF2-40B4-BE49-F238E27FC236}">
                <a16:creationId xmlns:a16="http://schemas.microsoft.com/office/drawing/2014/main" id="{89318A45-0E8C-7B4E-9498-411E6B4C3E45}"/>
              </a:ext>
            </a:extLst>
          </p:cNvPr>
          <p:cNvPicPr>
            <a:picLocks noChangeAspect="1"/>
          </p:cNvPicPr>
          <p:nvPr userDrawn="1"/>
        </p:nvPicPr>
        <p:blipFill>
          <a:blip r:embed="rId3"/>
          <a:stretch>
            <a:fillRect/>
          </a:stretch>
        </p:blipFill>
        <p:spPr>
          <a:xfrm>
            <a:off x="603284" y="6454780"/>
            <a:ext cx="767123" cy="280908"/>
          </a:xfrm>
          <a:prstGeom prst="rect">
            <a:avLst/>
          </a:prstGeom>
        </p:spPr>
      </p:pic>
    </p:spTree>
    <p:extLst>
      <p:ext uri="{BB962C8B-B14F-4D97-AF65-F5344CB8AC3E}">
        <p14:creationId xmlns:p14="http://schemas.microsoft.com/office/powerpoint/2010/main" val="42975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997830-EF50-B643-B994-D997482F2707}"/>
              </a:ext>
            </a:extLst>
          </p:cNvPr>
          <p:cNvSpPr/>
          <p:nvPr userDrawn="1"/>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74F94D93-AE5D-7840-8588-32C38DD978F9}"/>
              </a:ext>
            </a:extLst>
          </p:cNvPr>
          <p:cNvGrpSpPr/>
          <p:nvPr userDrawn="1"/>
        </p:nvGrpSpPr>
        <p:grpSpPr>
          <a:xfrm>
            <a:off x="5382433" y="668016"/>
            <a:ext cx="8298180" cy="4592321"/>
            <a:chOff x="5382433" y="668016"/>
            <a:chExt cx="8298180" cy="4592321"/>
          </a:xfrm>
        </p:grpSpPr>
        <p:pic>
          <p:nvPicPr>
            <p:cNvPr id="27" name="Picture 26">
              <a:extLst>
                <a:ext uri="{FF2B5EF4-FFF2-40B4-BE49-F238E27FC236}">
                  <a16:creationId xmlns:a16="http://schemas.microsoft.com/office/drawing/2014/main" id="{B7839AA1-E422-9B44-9246-89774A9A36BC}"/>
                </a:ext>
              </a:extLst>
            </p:cNvPr>
            <p:cNvPicPr>
              <a:picLocks noChangeAspect="1"/>
            </p:cNvPicPr>
            <p:nvPr userDrawn="1"/>
          </p:nvPicPr>
          <p:blipFill rotWithShape="1">
            <a:blip r:embed="rId2">
              <a:alphaModFix amt="35000"/>
            </a:blip>
            <a:srcRect l="17949" r="21098"/>
            <a:stretch/>
          </p:blipFill>
          <p:spPr>
            <a:xfrm rot="5400000">
              <a:off x="7235362" y="-1184913"/>
              <a:ext cx="4592321" cy="8298180"/>
            </a:xfrm>
            <a:prstGeom prst="rect">
              <a:avLst/>
            </a:prstGeom>
          </p:spPr>
        </p:pic>
        <p:pic>
          <p:nvPicPr>
            <p:cNvPr id="7" name="Picture 6">
              <a:extLst>
                <a:ext uri="{FF2B5EF4-FFF2-40B4-BE49-F238E27FC236}">
                  <a16:creationId xmlns:a16="http://schemas.microsoft.com/office/drawing/2014/main" id="{B70B612C-13B2-AB42-8B03-6A51C4E6E476}"/>
                </a:ext>
              </a:extLst>
            </p:cNvPr>
            <p:cNvPicPr>
              <a:picLocks noChangeAspect="1"/>
            </p:cNvPicPr>
            <p:nvPr userDrawn="1"/>
          </p:nvPicPr>
          <p:blipFill rotWithShape="1">
            <a:blip r:embed="rId2">
              <a:alphaModFix amt="35000"/>
            </a:blip>
            <a:srcRect l="17949" r="21098"/>
            <a:stretch/>
          </p:blipFill>
          <p:spPr>
            <a:xfrm rot="5400000">
              <a:off x="7235362" y="-1184913"/>
              <a:ext cx="4592321" cy="8298180"/>
            </a:xfrm>
            <a:prstGeom prst="rect">
              <a:avLst/>
            </a:prstGeom>
          </p:spPr>
        </p:pic>
      </p:gr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4" y="3046804"/>
            <a:ext cx="4415756" cy="1911276"/>
          </a:xfrm>
        </p:spPr>
        <p:txBody>
          <a:bodyPr anchor="t">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Title Placeholder</a:t>
            </a:r>
          </a:p>
        </p:txBody>
      </p:sp>
      <p:pic>
        <p:nvPicPr>
          <p:cNvPr id="12" name="Picture 11">
            <a:extLst>
              <a:ext uri="{FF2B5EF4-FFF2-40B4-BE49-F238E27FC236}">
                <a16:creationId xmlns:a16="http://schemas.microsoft.com/office/drawing/2014/main" id="{A473D032-5876-0644-BB3B-7C6C138BAA8D}"/>
              </a:ext>
            </a:extLst>
          </p:cNvPr>
          <p:cNvPicPr>
            <a:picLocks noChangeAspect="1"/>
          </p:cNvPicPr>
          <p:nvPr userDrawn="1"/>
        </p:nvPicPr>
        <p:blipFill>
          <a:blip r:embed="rId3"/>
          <a:srcRect/>
          <a:stretch/>
        </p:blipFill>
        <p:spPr>
          <a:xfrm>
            <a:off x="5361940" y="1397000"/>
            <a:ext cx="5003800" cy="4064000"/>
          </a:xfrm>
          <a:prstGeom prst="rect">
            <a:avLst/>
          </a:prstGeom>
          <a:effectLst>
            <a:outerShdw blurRad="571500" dist="190500" dir="2400000" algn="ctr" rotWithShape="0">
              <a:srgbClr val="000000">
                <a:alpha val="52000"/>
              </a:srgbClr>
            </a:outerShdw>
          </a:effectLst>
        </p:spPr>
      </p:pic>
      <p:sp>
        <p:nvSpPr>
          <p:cNvPr id="9" name="Text Placeholder 4">
            <a:extLst>
              <a:ext uri="{FF2B5EF4-FFF2-40B4-BE49-F238E27FC236}">
                <a16:creationId xmlns:a16="http://schemas.microsoft.com/office/drawing/2014/main" id="{5529CF8A-7BC8-E24A-8AD4-44971EDC9297}"/>
              </a:ext>
            </a:extLst>
          </p:cNvPr>
          <p:cNvSpPr>
            <a:spLocks noGrp="1"/>
          </p:cNvSpPr>
          <p:nvPr>
            <p:ph type="body" sz="quarter" idx="10" hasCustomPrompt="1"/>
          </p:nvPr>
        </p:nvSpPr>
        <p:spPr>
          <a:xfrm>
            <a:off x="603250" y="1928890"/>
            <a:ext cx="4396742" cy="769915"/>
          </a:xfrm>
        </p:spPr>
        <p:txBody>
          <a:bodyPr/>
          <a:lstStyle>
            <a:lvl1pPr marL="0" indent="0">
              <a:buNone/>
              <a:defRPr sz="5600" b="0" i="0" spc="600">
                <a:solidFill>
                  <a:srgbClr val="063A79"/>
                </a:solidFill>
                <a:latin typeface="Arial Narrow" panose="020B0604020202020204" pitchFamily="34" charset="0"/>
                <a:cs typeface="Arial Narrow" panose="020B0604020202020204" pitchFamily="34" charset="0"/>
              </a:defRPr>
            </a:lvl1pPr>
          </a:lstStyle>
          <a:p>
            <a:pPr lvl="0"/>
            <a:r>
              <a:rPr lang="en-US"/>
              <a:t>01</a:t>
            </a:r>
          </a:p>
        </p:txBody>
      </p:sp>
    </p:spTree>
    <p:extLst>
      <p:ext uri="{BB962C8B-B14F-4D97-AF65-F5344CB8AC3E}">
        <p14:creationId xmlns:p14="http://schemas.microsoft.com/office/powerpoint/2010/main" val="206384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Slid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B0F4C4-A1DF-614F-BC04-96D0F6489B4E}"/>
              </a:ext>
            </a:extLst>
          </p:cNvPr>
          <p:cNvPicPr>
            <a:picLocks noChangeAspect="1"/>
          </p:cNvPicPr>
          <p:nvPr userDrawn="1"/>
        </p:nvPicPr>
        <p:blipFill rotWithShape="1">
          <a:blip r:embed="rId2">
            <a:alphaModFix/>
          </a:blip>
          <a:srcRect l="19355" r="23229"/>
          <a:stretch/>
        </p:blipFill>
        <p:spPr>
          <a:xfrm>
            <a:off x="683258" y="683258"/>
            <a:ext cx="4729482" cy="5491479"/>
          </a:xfrm>
          <a:prstGeom prst="rect">
            <a:avLst/>
          </a:prstGeom>
        </p:spPr>
      </p:pic>
      <p:sp>
        <p:nvSpPr>
          <p:cNvPr id="3" name="Rectangle 2">
            <a:extLst>
              <a:ext uri="{FF2B5EF4-FFF2-40B4-BE49-F238E27FC236}">
                <a16:creationId xmlns:a16="http://schemas.microsoft.com/office/drawing/2014/main" id="{90997830-EF50-B643-B994-D997482F2707}"/>
              </a:ext>
            </a:extLst>
          </p:cNvPr>
          <p:cNvSpPr/>
          <p:nvPr userDrawn="1"/>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922804" y="3046804"/>
            <a:ext cx="4415756" cy="1911276"/>
          </a:xfrm>
        </p:spPr>
        <p:txBody>
          <a:bodyPr anchor="t">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userDrawn="1"/>
        </p:nvPicPr>
        <p:blipFill rotWithShape="1">
          <a:blip r:embed="rId3">
            <a:alphaModFix amt="57000"/>
          </a:blip>
          <a:srcRect l="17949" t="2727" r="40534" b="23812"/>
          <a:stretch/>
        </p:blipFill>
        <p:spPr>
          <a:xfrm rot="5400000">
            <a:off x="7580032" y="2995634"/>
            <a:ext cx="3127936" cy="6096000"/>
          </a:xfrm>
          <a:prstGeom prst="rect">
            <a:avLst/>
          </a:prstGeom>
        </p:spPr>
      </p:pic>
      <p:sp>
        <p:nvSpPr>
          <p:cNvPr id="5" name="Text Placeholder 4">
            <a:extLst>
              <a:ext uri="{FF2B5EF4-FFF2-40B4-BE49-F238E27FC236}">
                <a16:creationId xmlns:a16="http://schemas.microsoft.com/office/drawing/2014/main" id="{A7342920-A5B1-934D-ADB8-26E82483F9D4}"/>
              </a:ext>
            </a:extLst>
          </p:cNvPr>
          <p:cNvSpPr>
            <a:spLocks noGrp="1"/>
          </p:cNvSpPr>
          <p:nvPr>
            <p:ph type="body" sz="quarter" idx="10" hasCustomPrompt="1"/>
          </p:nvPr>
        </p:nvSpPr>
        <p:spPr>
          <a:xfrm>
            <a:off x="6941818" y="1945416"/>
            <a:ext cx="4396742" cy="769915"/>
          </a:xfrm>
        </p:spPr>
        <p:txBody>
          <a:bodyPr/>
          <a:lstStyle>
            <a:lvl1pPr marL="0" indent="0">
              <a:buNone/>
              <a:defRPr sz="5600" b="0" i="0" spc="600">
                <a:solidFill>
                  <a:srgbClr val="FFD8A5"/>
                </a:solidFill>
                <a:latin typeface="Arial Narrow" panose="020B0604020202020204" pitchFamily="34" charset="0"/>
                <a:cs typeface="Arial Narrow" panose="020B0604020202020204" pitchFamily="34" charset="0"/>
              </a:defRPr>
            </a:lvl1pPr>
          </a:lstStyle>
          <a:p>
            <a:pPr lvl="0"/>
            <a:r>
              <a:rPr lang="en-US"/>
              <a:t>01</a:t>
            </a:r>
          </a:p>
        </p:txBody>
      </p:sp>
      <p:sp>
        <p:nvSpPr>
          <p:cNvPr id="7" name="Picture Placeholder 6">
            <a:extLst>
              <a:ext uri="{FF2B5EF4-FFF2-40B4-BE49-F238E27FC236}">
                <a16:creationId xmlns:a16="http://schemas.microsoft.com/office/drawing/2014/main" id="{D53BDC37-38CD-0448-B052-51926CC61303}"/>
              </a:ext>
            </a:extLst>
          </p:cNvPr>
          <p:cNvSpPr>
            <a:spLocks noGrp="1"/>
          </p:cNvSpPr>
          <p:nvPr>
            <p:ph type="pic" sz="quarter" idx="11"/>
          </p:nvPr>
        </p:nvSpPr>
        <p:spPr>
          <a:xfrm>
            <a:off x="682625" y="682625"/>
            <a:ext cx="4730750" cy="5492112"/>
          </a:xfrm>
        </p:spPr>
        <p:txBody>
          <a:bodyPr/>
          <a:lstStyle>
            <a:lvl1pPr marL="0" indent="0">
              <a:buNone/>
              <a:defRPr>
                <a:solidFill>
                  <a:srgbClr val="008AD9"/>
                </a:solidFill>
              </a:defRPr>
            </a:lvl1pPr>
          </a:lstStyle>
          <a:p>
            <a:endParaRPr lang="en-US"/>
          </a:p>
        </p:txBody>
      </p:sp>
    </p:spTree>
    <p:extLst>
      <p:ext uri="{BB962C8B-B14F-4D97-AF65-F5344CB8AC3E}">
        <p14:creationId xmlns:p14="http://schemas.microsoft.com/office/powerpoint/2010/main" val="369928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D4F4342-9DA7-7547-9C12-62F6292FF99B}"/>
              </a:ext>
            </a:extLst>
          </p:cNvPr>
          <p:cNvSpPr/>
          <p:nvPr userDrawn="1"/>
        </p:nvSpPr>
        <p:spPr>
          <a:xfrm>
            <a:off x="351945" y="2457447"/>
            <a:ext cx="10030305" cy="4109401"/>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31FB069-56B9-4442-B3F5-CEA44C2C74BF}"/>
              </a:ext>
            </a:extLst>
          </p:cNvPr>
          <p:cNvPicPr>
            <a:picLocks noChangeAspect="1"/>
          </p:cNvPicPr>
          <p:nvPr userDrawn="1"/>
        </p:nvPicPr>
        <p:blipFill rotWithShape="1">
          <a:blip r:embed="rId2">
            <a:alphaModFix amt="35000"/>
          </a:blip>
          <a:srcRect l="17949" r="54590"/>
          <a:stretch/>
        </p:blipFill>
        <p:spPr>
          <a:xfrm rot="5400000">
            <a:off x="3619041" y="1383288"/>
            <a:ext cx="2068940" cy="8298180"/>
          </a:xfrm>
          <a:prstGeom prst="rect">
            <a:avLst/>
          </a:prstGeom>
        </p:spPr>
      </p:pic>
      <p:pic>
        <p:nvPicPr>
          <p:cNvPr id="17" name="Picture 16">
            <a:extLst>
              <a:ext uri="{FF2B5EF4-FFF2-40B4-BE49-F238E27FC236}">
                <a16:creationId xmlns:a16="http://schemas.microsoft.com/office/drawing/2014/main" id="{A2A70D78-0CF6-FF44-83D6-C5329C1C305D}"/>
              </a:ext>
            </a:extLst>
          </p:cNvPr>
          <p:cNvPicPr>
            <a:picLocks noChangeAspect="1"/>
          </p:cNvPicPr>
          <p:nvPr userDrawn="1"/>
        </p:nvPicPr>
        <p:blipFill rotWithShape="1">
          <a:blip r:embed="rId2">
            <a:alphaModFix amt="35000"/>
          </a:blip>
          <a:srcRect l="17949" t="85135" r="54590"/>
          <a:stretch/>
        </p:blipFill>
        <p:spPr>
          <a:xfrm rot="5400000">
            <a:off x="8731001" y="4915602"/>
            <a:ext cx="2068940" cy="1233558"/>
          </a:xfrm>
          <a:prstGeom prst="rect">
            <a:avLst/>
          </a:prstGeom>
        </p:spPr>
      </p:pic>
      <p:pic>
        <p:nvPicPr>
          <p:cNvPr id="12" name="Picture 11">
            <a:extLst>
              <a:ext uri="{FF2B5EF4-FFF2-40B4-BE49-F238E27FC236}">
                <a16:creationId xmlns:a16="http://schemas.microsoft.com/office/drawing/2014/main" id="{3FA2DD8C-AF60-0E46-8D4B-5A584CCFECB7}"/>
              </a:ext>
            </a:extLst>
          </p:cNvPr>
          <p:cNvPicPr>
            <a:picLocks noChangeAspect="1"/>
          </p:cNvPicPr>
          <p:nvPr userDrawn="1"/>
        </p:nvPicPr>
        <p:blipFill rotWithShape="1">
          <a:blip r:embed="rId3">
            <a:alphaModFix/>
          </a:blip>
          <a:srcRect l="19355" r="23229"/>
          <a:stretch/>
        </p:blipFill>
        <p:spPr>
          <a:xfrm>
            <a:off x="6979283" y="683258"/>
            <a:ext cx="4729482" cy="5491479"/>
          </a:xfrm>
          <a:prstGeom prst="rect">
            <a:avLst/>
          </a:prstGeom>
        </p:spPr>
      </p:pic>
      <p:sp>
        <p:nvSpPr>
          <p:cNvPr id="13" name="Picture Placeholder 6">
            <a:extLst>
              <a:ext uri="{FF2B5EF4-FFF2-40B4-BE49-F238E27FC236}">
                <a16:creationId xmlns:a16="http://schemas.microsoft.com/office/drawing/2014/main" id="{5D110D88-6648-664E-A57F-C3CCE0EC41B3}"/>
              </a:ext>
            </a:extLst>
          </p:cNvPr>
          <p:cNvSpPr>
            <a:spLocks noGrp="1"/>
          </p:cNvSpPr>
          <p:nvPr>
            <p:ph type="pic" sz="quarter" idx="27"/>
          </p:nvPr>
        </p:nvSpPr>
        <p:spPr>
          <a:xfrm>
            <a:off x="6978650" y="689614"/>
            <a:ext cx="4730750" cy="5485123"/>
          </a:xfrm>
        </p:spPr>
        <p:txBody>
          <a:bodyPr/>
          <a:lstStyle>
            <a:lvl1pPr marL="0" indent="0">
              <a:buNone/>
              <a:defRPr>
                <a:solidFill>
                  <a:srgbClr val="008AD9"/>
                </a:solidFill>
              </a:defRPr>
            </a:lvl1pPr>
          </a:lstStyle>
          <a:p>
            <a:endParaRPr lang="en-US"/>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810766" y="5161283"/>
            <a:ext cx="5802480" cy="682800"/>
          </a:xfrm>
        </p:spPr>
        <p:txBody>
          <a:bodyPr>
            <a:noAutofit/>
          </a:bodyPr>
          <a:lstStyle>
            <a:lvl1pPr marL="0" indent="0">
              <a:buNone/>
              <a:defRPr sz="4400" b="1" i="0">
                <a:solidFill>
                  <a:srgbClr val="2BADE3"/>
                </a:solidFill>
                <a:latin typeface="Arial" panose="020B0604020202020204" pitchFamily="34" charset="0"/>
                <a:cs typeface="Arial" panose="020B0604020202020204" pitchFamily="34" charset="0"/>
              </a:defRPr>
            </a:lvl1pPr>
          </a:lstStyle>
          <a:p>
            <a:pPr lvl="0"/>
            <a:r>
              <a:rPr lang="en-US"/>
              <a:t>00</a:t>
            </a:r>
          </a:p>
        </p:txBody>
      </p:sp>
      <p:sp>
        <p:nvSpPr>
          <p:cNvPr id="15" name="Title 1">
            <a:extLst>
              <a:ext uri="{FF2B5EF4-FFF2-40B4-BE49-F238E27FC236}">
                <a16:creationId xmlns:a16="http://schemas.microsoft.com/office/drawing/2014/main" id="{76A99F3B-6E71-6441-AC4C-43821D13FDEC}"/>
              </a:ext>
            </a:extLst>
          </p:cNvPr>
          <p:cNvSpPr>
            <a:spLocks noGrp="1"/>
          </p:cNvSpPr>
          <p:nvPr>
            <p:ph type="ctrTitle" hasCustomPrompt="1"/>
          </p:nvPr>
        </p:nvSpPr>
        <p:spPr>
          <a:xfrm>
            <a:off x="810766" y="3046804"/>
            <a:ext cx="5802480" cy="1911276"/>
          </a:xfrm>
        </p:spPr>
        <p:txBody>
          <a:bodyPr anchor="t">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Title Placeholder</a:t>
            </a:r>
          </a:p>
        </p:txBody>
      </p:sp>
      <p:sp>
        <p:nvSpPr>
          <p:cNvPr id="18" name="Rectangle 17">
            <a:extLst>
              <a:ext uri="{FF2B5EF4-FFF2-40B4-BE49-F238E27FC236}">
                <a16:creationId xmlns:a16="http://schemas.microsoft.com/office/drawing/2014/main" id="{E207E228-9002-4E4D-AD54-48D918D7FA3B}"/>
              </a:ext>
            </a:extLst>
          </p:cNvPr>
          <p:cNvSpPr/>
          <p:nvPr userDrawn="1"/>
        </p:nvSpPr>
        <p:spPr>
          <a:xfrm>
            <a:off x="10591398" y="6358433"/>
            <a:ext cx="1762528" cy="67101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5C90F8-2161-264A-9AE4-12FEC014C1A0}"/>
              </a:ext>
            </a:extLst>
          </p:cNvPr>
          <p:cNvSpPr/>
          <p:nvPr userDrawn="1"/>
        </p:nvSpPr>
        <p:spPr>
          <a:xfrm rot="5400000" flipV="1">
            <a:off x="-1734204" y="4480699"/>
            <a:ext cx="4109398" cy="6290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11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userDrawn="1"/>
        </p:nvSpPr>
        <p:spPr>
          <a:xfrm>
            <a:off x="-1" y="0"/>
            <a:ext cx="9777743" cy="68580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userDrawn="1"/>
        </p:nvPicPr>
        <p:blipFill rotWithShape="1">
          <a:blip r:embed="rId2">
            <a:alphaModFix amt="35000"/>
          </a:blip>
          <a:srcRect l="17949" r="54590"/>
          <a:stretch/>
        </p:blipFill>
        <p:spPr>
          <a:xfrm rot="5400000">
            <a:off x="3358552" y="1674438"/>
            <a:ext cx="2068940" cy="8298180"/>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userDrawn="1"/>
        </p:nvPicPr>
        <p:blipFill rotWithShape="1">
          <a:blip r:embed="rId2">
            <a:alphaModFix amt="35000"/>
          </a:blip>
          <a:srcRect l="17949" t="60187" r="54590"/>
          <a:stretch/>
        </p:blipFill>
        <p:spPr>
          <a:xfrm rot="5400000">
            <a:off x="9505631" y="4171632"/>
            <a:ext cx="2068940" cy="3303797"/>
          </a:xfrm>
          <a:prstGeom prst="rect">
            <a:avLst/>
          </a:prstGeom>
        </p:spPr>
      </p:pic>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576642" y="1714500"/>
            <a:ext cx="7965470" cy="2377574"/>
          </a:xfrm>
        </p:spPr>
        <p:txBody>
          <a:bodyPr anchor="b">
            <a:normAutofit/>
          </a:bodyPr>
          <a:lstStyle>
            <a:lvl1pPr marL="0" indent="0">
              <a:buNone/>
              <a:defRPr sz="48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576641" y="4164309"/>
            <a:ext cx="7965472" cy="810014"/>
          </a:xfrm>
        </p:spPr>
        <p:txBody>
          <a:bodyPr anchor="b">
            <a:normAutofit/>
          </a:bodyPr>
          <a:lstStyle>
            <a:lvl1pPr marL="0" indent="0">
              <a:buNone/>
              <a:defRPr sz="2000" b="1"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15" name="Rectangle 14">
            <a:extLst>
              <a:ext uri="{FF2B5EF4-FFF2-40B4-BE49-F238E27FC236}">
                <a16:creationId xmlns:a16="http://schemas.microsoft.com/office/drawing/2014/main" id="{3C35B026-3D59-F34E-98E2-3BC8114E9E8B}"/>
              </a:ext>
            </a:extLst>
          </p:cNvPr>
          <p:cNvSpPr/>
          <p:nvPr userDrawn="1"/>
        </p:nvSpPr>
        <p:spPr>
          <a:xfrm>
            <a:off x="12123801" y="0"/>
            <a:ext cx="64008" cy="1719072"/>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userDrawn="1"/>
        </p:nvSpPr>
        <p:spPr>
          <a:xfrm>
            <a:off x="12125325" y="1714500"/>
            <a:ext cx="66674" cy="17145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userDrawn="1"/>
        </p:nvSpPr>
        <p:spPr>
          <a:xfrm>
            <a:off x="12125325" y="3429000"/>
            <a:ext cx="66674" cy="17145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userDrawn="1"/>
        </p:nvSpPr>
        <p:spPr>
          <a:xfrm>
            <a:off x="12125325" y="5143500"/>
            <a:ext cx="66674" cy="17145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15B7CC74-E6C9-9F41-A80A-4DF89867B8AA}"/>
              </a:ext>
            </a:extLst>
          </p:cNvPr>
          <p:cNvSpPr/>
          <p:nvPr userDrawn="1"/>
        </p:nvSpPr>
        <p:spPr>
          <a:xfrm>
            <a:off x="352035" y="1520574"/>
            <a:ext cx="8434009" cy="3531339"/>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103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a:srcRect/>
          <a:stretch/>
        </p:blipFill>
        <p:spPr>
          <a:xfrm>
            <a:off x="603284" y="6440198"/>
            <a:ext cx="767123" cy="264231"/>
          </a:xfrm>
          <a:prstGeom prst="rect">
            <a:avLst/>
          </a:prstGeom>
        </p:spPr>
      </p:pic>
    </p:spTree>
    <p:extLst>
      <p:ext uri="{BB962C8B-B14F-4D97-AF65-F5344CB8AC3E}">
        <p14:creationId xmlns:p14="http://schemas.microsoft.com/office/powerpoint/2010/main" val="185654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Horizontal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72E20-706A-B44B-9F0C-EE08138BEC70}"/>
              </a:ext>
            </a:extLst>
          </p:cNvPr>
          <p:cNvSpPr>
            <a:spLocks noGrp="1"/>
          </p:cNvSpPr>
          <p:nvPr>
            <p:ph type="body" sz="quarter" idx="19"/>
          </p:nvPr>
        </p:nvSpPr>
        <p:spPr>
          <a:xfrm>
            <a:off x="603250" y="1592263"/>
            <a:ext cx="10985500" cy="801687"/>
          </a:xfrm>
        </p:spPr>
        <p:txBody>
          <a:bodyPr/>
          <a:lstStyle/>
          <a:p>
            <a:pPr lvl="0"/>
            <a:r>
              <a:rPr lang="en-US"/>
              <a:t>Click to edit Master text styles</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a:srcRect/>
          <a:stretch/>
        </p:blipFill>
        <p:spPr>
          <a:xfrm>
            <a:off x="603284" y="6440198"/>
            <a:ext cx="767123" cy="264231"/>
          </a:xfrm>
          <a:prstGeom prst="rect">
            <a:avLst/>
          </a:prstGeom>
        </p:spPr>
      </p:pic>
      <p:sp>
        <p:nvSpPr>
          <p:cNvPr id="6" name="Text Placeholder 10">
            <a:extLst>
              <a:ext uri="{FF2B5EF4-FFF2-40B4-BE49-F238E27FC236}">
                <a16:creationId xmlns:a16="http://schemas.microsoft.com/office/drawing/2014/main" id="{CECC36FE-0D44-F64C-9A1E-2EAA5E98DE4F}"/>
              </a:ext>
            </a:extLst>
          </p:cNvPr>
          <p:cNvSpPr>
            <a:spLocks noGrp="1"/>
          </p:cNvSpPr>
          <p:nvPr>
            <p:ph type="body" sz="quarter" idx="17" hasCustomPrompt="1"/>
          </p:nvPr>
        </p:nvSpPr>
        <p:spPr>
          <a:xfrm>
            <a:off x="603282" y="1202579"/>
            <a:ext cx="10985431" cy="389520"/>
          </a:xfrm>
        </p:spPr>
        <p:txBody>
          <a:bodyPr anchor="ctr">
            <a:noAutofit/>
          </a:bodyPr>
          <a:lstStyle>
            <a:lvl1pPr marL="0" indent="0" algn="l">
              <a:buNone/>
              <a:defRPr sz="1600" b="1" i="0">
                <a:solidFill>
                  <a:srgbClr val="063A79"/>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 name="Content Placeholder 2">
            <a:extLst>
              <a:ext uri="{FF2B5EF4-FFF2-40B4-BE49-F238E27FC236}">
                <a16:creationId xmlns:a16="http://schemas.microsoft.com/office/drawing/2014/main" id="{2ED113F2-0752-674B-926C-5752C56C2917}"/>
              </a:ext>
            </a:extLst>
          </p:cNvPr>
          <p:cNvSpPr>
            <a:spLocks noGrp="1"/>
          </p:cNvSpPr>
          <p:nvPr>
            <p:ph sz="quarter" idx="18"/>
          </p:nvPr>
        </p:nvSpPr>
        <p:spPr>
          <a:xfrm>
            <a:off x="603250" y="2581275"/>
            <a:ext cx="10985500" cy="3768725"/>
          </a:xfrm>
        </p:spPr>
        <p:txBody>
          <a:bodyPr>
            <a:normAutofit/>
          </a:bodyPr>
          <a:lstStyle>
            <a:lvl1pPr marL="0" indent="0">
              <a:buNone/>
              <a:defRPr sz="1400">
                <a:latin typeface="Arial" panose="020B0604020202020204" pitchFamily="34" charset="0"/>
                <a:cs typeface="Arial" panose="020B0604020202020204" pitchFamily="34" charset="0"/>
              </a:defRPr>
            </a:lvl1pPr>
          </a:lstStyle>
          <a:p>
            <a:pPr lvl="0"/>
            <a:endParaRPr lang="en-US"/>
          </a:p>
        </p:txBody>
      </p:sp>
    </p:spTree>
    <p:extLst>
      <p:ext uri="{BB962C8B-B14F-4D97-AF65-F5344CB8AC3E}">
        <p14:creationId xmlns:p14="http://schemas.microsoft.com/office/powerpoint/2010/main" val="10952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userDrawn="1"/>
        </p:nvSpPr>
        <p:spPr>
          <a:xfrm>
            <a:off x="7900406" y="1371600"/>
            <a:ext cx="4291594"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69BEEA7-F88D-4847-BB1A-3E6E13B9C13B}"/>
              </a:ext>
            </a:extLst>
          </p:cNvPr>
          <p:cNvSpPr/>
          <p:nvPr userDrawn="1"/>
        </p:nvSpPr>
        <p:spPr>
          <a:xfrm>
            <a:off x="0" y="1371600"/>
            <a:ext cx="4291589"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userDrawn="1"/>
        </p:nvPicPr>
        <p:blipFill>
          <a:blip r:embed="rId2"/>
          <a:srcRect/>
          <a:stretch/>
        </p:blipFill>
        <p:spPr>
          <a:xfrm>
            <a:off x="603284" y="6440198"/>
            <a:ext cx="767123" cy="264231"/>
          </a:xfrm>
          <a:prstGeom prst="rect">
            <a:avLst/>
          </a:prstGeom>
        </p:spPr>
      </p:pic>
      <p:sp>
        <p:nvSpPr>
          <p:cNvPr id="18" name="Text Placeholder 2">
            <a:extLst>
              <a:ext uri="{FF2B5EF4-FFF2-40B4-BE49-F238E27FC236}">
                <a16:creationId xmlns:a16="http://schemas.microsoft.com/office/drawing/2014/main" id="{DAB03176-8298-E14C-B2FE-C056963AF4EE}"/>
              </a:ext>
            </a:extLst>
          </p:cNvPr>
          <p:cNvSpPr>
            <a:spLocks noGrp="1"/>
          </p:cNvSpPr>
          <p:nvPr>
            <p:ph type="body" sz="quarter" idx="16" hasCustomPrompt="1"/>
          </p:nvPr>
        </p:nvSpPr>
        <p:spPr>
          <a:xfrm>
            <a:off x="603285" y="1681163"/>
            <a:ext cx="3209764" cy="4289865"/>
          </a:xfrm>
        </p:spPr>
        <p:txBody>
          <a:bodyPr>
            <a:normAutofit/>
          </a:bodyPr>
          <a:lstStyle>
            <a:lvl1pPr marL="0" indent="0">
              <a:lnSpc>
                <a:spcPct val="150000"/>
              </a:lnSpc>
              <a:buFont typeface="Arial" panose="020B0604020202020204" pitchFamily="34" charset="0"/>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a:p>
            <a:pPr lvl="0"/>
            <a:endParaRPr lang="en-US"/>
          </a:p>
        </p:txBody>
      </p:sp>
      <p:sp>
        <p:nvSpPr>
          <p:cNvPr id="20" name="Text Placeholder 2">
            <a:extLst>
              <a:ext uri="{FF2B5EF4-FFF2-40B4-BE49-F238E27FC236}">
                <a16:creationId xmlns:a16="http://schemas.microsoft.com/office/drawing/2014/main" id="{F6EA0708-5ED3-0146-BAFB-D7F4CB42633E}"/>
              </a:ext>
            </a:extLst>
          </p:cNvPr>
          <p:cNvSpPr>
            <a:spLocks noGrp="1"/>
          </p:cNvSpPr>
          <p:nvPr>
            <p:ph type="body" sz="quarter" idx="17" hasCustomPrompt="1"/>
          </p:nvPr>
        </p:nvSpPr>
        <p:spPr>
          <a:xfrm>
            <a:off x="4491115" y="1681162"/>
            <a:ext cx="3209764"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2">
            <a:extLst>
              <a:ext uri="{FF2B5EF4-FFF2-40B4-BE49-F238E27FC236}">
                <a16:creationId xmlns:a16="http://schemas.microsoft.com/office/drawing/2014/main" id="{9C5F555C-8922-D04F-BAF0-ECE1A4E8F04B}"/>
              </a:ext>
            </a:extLst>
          </p:cNvPr>
          <p:cNvSpPr>
            <a:spLocks noGrp="1"/>
          </p:cNvSpPr>
          <p:nvPr>
            <p:ph type="body" sz="quarter" idx="18" hasCustomPrompt="1"/>
          </p:nvPr>
        </p:nvSpPr>
        <p:spPr>
          <a:xfrm>
            <a:off x="8378951" y="1681161"/>
            <a:ext cx="3209764"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Tree>
    <p:extLst>
      <p:ext uri="{BB962C8B-B14F-4D97-AF65-F5344CB8AC3E}">
        <p14:creationId xmlns:p14="http://schemas.microsoft.com/office/powerpoint/2010/main" val="8695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50/50">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D0E4DD-9580-4F4D-BE77-BD0A0533D256}"/>
              </a:ext>
            </a:extLst>
          </p:cNvPr>
          <p:cNvSpPr/>
          <p:nvPr userDrawn="1"/>
        </p:nvSpPr>
        <p:spPr>
          <a:xfrm>
            <a:off x="6096000" y="1371599"/>
            <a:ext cx="6096000" cy="5486403"/>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75000"/>
                    <a:lumOff val="2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492716"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Slide Title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a:srcRect/>
          <a:stretch/>
        </p:blipFill>
        <p:spPr>
          <a:xfrm>
            <a:off x="603284" y="6440198"/>
            <a:ext cx="767123" cy="264231"/>
          </a:xfrm>
          <a:prstGeom prst="rect">
            <a:avLst/>
          </a:prstGeom>
        </p:spPr>
      </p:pic>
      <p:sp>
        <p:nvSpPr>
          <p:cNvPr id="3" name="Text Placeholder 2">
            <a:extLst>
              <a:ext uri="{FF2B5EF4-FFF2-40B4-BE49-F238E27FC236}">
                <a16:creationId xmlns:a16="http://schemas.microsoft.com/office/drawing/2014/main" id="{2F29549F-2B74-AF44-9902-F30AD6D1C320}"/>
              </a:ext>
            </a:extLst>
          </p:cNvPr>
          <p:cNvSpPr>
            <a:spLocks noGrp="1"/>
          </p:cNvSpPr>
          <p:nvPr>
            <p:ph type="body" sz="quarter" idx="16" hasCustomPrompt="1"/>
          </p:nvPr>
        </p:nvSpPr>
        <p:spPr>
          <a:xfrm>
            <a:off x="603284"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7" name="Text Placeholder 2">
            <a:extLst>
              <a:ext uri="{FF2B5EF4-FFF2-40B4-BE49-F238E27FC236}">
                <a16:creationId xmlns:a16="http://schemas.microsoft.com/office/drawing/2014/main" id="{C55C95CD-9A79-BE49-A965-98A66C44A709}"/>
              </a:ext>
            </a:extLst>
          </p:cNvPr>
          <p:cNvSpPr>
            <a:spLocks noGrp="1"/>
          </p:cNvSpPr>
          <p:nvPr>
            <p:ph type="body" sz="quarter" idx="17" hasCustomPrompt="1"/>
          </p:nvPr>
        </p:nvSpPr>
        <p:spPr>
          <a:xfrm>
            <a:off x="6626132"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Tree>
    <p:extLst>
      <p:ext uri="{BB962C8B-B14F-4D97-AF65-F5344CB8AC3E}">
        <p14:creationId xmlns:p14="http://schemas.microsoft.com/office/powerpoint/2010/main" val="170914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3 columns with ico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userDrawn="1"/>
        </p:nvSpPr>
        <p:spPr>
          <a:xfrm>
            <a:off x="7900406" y="1366187"/>
            <a:ext cx="4291594"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69BEEA7-F88D-4847-BB1A-3E6E13B9C13B}"/>
              </a:ext>
            </a:extLst>
          </p:cNvPr>
          <p:cNvSpPr/>
          <p:nvPr userDrawn="1"/>
        </p:nvSpPr>
        <p:spPr>
          <a:xfrm>
            <a:off x="0" y="1366185"/>
            <a:ext cx="4291589"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userDrawn="1"/>
        </p:nvPicPr>
        <p:blipFill>
          <a:blip r:embed="rId2"/>
          <a:srcRect/>
          <a:stretch/>
        </p:blipFill>
        <p:spPr>
          <a:xfrm>
            <a:off x="603284" y="6440198"/>
            <a:ext cx="767123" cy="264231"/>
          </a:xfrm>
          <a:prstGeom prst="rect">
            <a:avLst/>
          </a:prstGeom>
        </p:spPr>
      </p:pic>
      <p:sp>
        <p:nvSpPr>
          <p:cNvPr id="26" name="Text Placeholder 4">
            <a:extLst>
              <a:ext uri="{FF2B5EF4-FFF2-40B4-BE49-F238E27FC236}">
                <a16:creationId xmlns:a16="http://schemas.microsoft.com/office/drawing/2014/main" id="{DDED9791-A6F6-2745-A243-DC04C40D00EF}"/>
              </a:ext>
            </a:extLst>
          </p:cNvPr>
          <p:cNvSpPr>
            <a:spLocks noGrp="1"/>
          </p:cNvSpPr>
          <p:nvPr>
            <p:ph type="body" sz="quarter" idx="24" hasCustomPrompt="1"/>
          </p:nvPr>
        </p:nvSpPr>
        <p:spPr>
          <a:xfrm>
            <a:off x="1051402"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2" name="Text Placeholder 4">
            <a:extLst>
              <a:ext uri="{FF2B5EF4-FFF2-40B4-BE49-F238E27FC236}">
                <a16:creationId xmlns:a16="http://schemas.microsoft.com/office/drawing/2014/main" id="{A63C1B90-1119-6242-ADB3-40C684BBD361}"/>
              </a:ext>
            </a:extLst>
          </p:cNvPr>
          <p:cNvSpPr>
            <a:spLocks noGrp="1"/>
          </p:cNvSpPr>
          <p:nvPr>
            <p:ph type="body" sz="quarter" idx="23" hasCustomPrompt="1"/>
          </p:nvPr>
        </p:nvSpPr>
        <p:spPr>
          <a:xfrm>
            <a:off x="1051402"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33" name="Text Placeholder 4">
            <a:extLst>
              <a:ext uri="{FF2B5EF4-FFF2-40B4-BE49-F238E27FC236}">
                <a16:creationId xmlns:a16="http://schemas.microsoft.com/office/drawing/2014/main" id="{D2F39BAD-B589-8E41-B129-AE60DD904DC1}"/>
              </a:ext>
            </a:extLst>
          </p:cNvPr>
          <p:cNvSpPr>
            <a:spLocks noGrp="1"/>
          </p:cNvSpPr>
          <p:nvPr>
            <p:ph type="body" sz="quarter" idx="25" hasCustomPrompt="1"/>
          </p:nvPr>
        </p:nvSpPr>
        <p:spPr>
          <a:xfrm>
            <a:off x="4712889"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4" name="Text Placeholder 4">
            <a:extLst>
              <a:ext uri="{FF2B5EF4-FFF2-40B4-BE49-F238E27FC236}">
                <a16:creationId xmlns:a16="http://schemas.microsoft.com/office/drawing/2014/main" id="{2936D419-3C55-FD41-8349-AC0BB51C6D90}"/>
              </a:ext>
            </a:extLst>
          </p:cNvPr>
          <p:cNvSpPr>
            <a:spLocks noGrp="1"/>
          </p:cNvSpPr>
          <p:nvPr>
            <p:ph type="body" sz="quarter" idx="26" hasCustomPrompt="1"/>
          </p:nvPr>
        </p:nvSpPr>
        <p:spPr>
          <a:xfrm>
            <a:off x="4712889"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36" name="Text Placeholder 4">
            <a:extLst>
              <a:ext uri="{FF2B5EF4-FFF2-40B4-BE49-F238E27FC236}">
                <a16:creationId xmlns:a16="http://schemas.microsoft.com/office/drawing/2014/main" id="{FEE9314D-F062-DF49-AAC2-78633EB18BC2}"/>
              </a:ext>
            </a:extLst>
          </p:cNvPr>
          <p:cNvSpPr>
            <a:spLocks noGrp="1"/>
          </p:cNvSpPr>
          <p:nvPr>
            <p:ph type="body" sz="quarter" idx="27" hasCustomPrompt="1"/>
          </p:nvPr>
        </p:nvSpPr>
        <p:spPr>
          <a:xfrm>
            <a:off x="8429264"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9" name="Text Placeholder 4">
            <a:extLst>
              <a:ext uri="{FF2B5EF4-FFF2-40B4-BE49-F238E27FC236}">
                <a16:creationId xmlns:a16="http://schemas.microsoft.com/office/drawing/2014/main" id="{5D1AA5BB-4440-CE4F-BF2E-7E19378ECF55}"/>
              </a:ext>
            </a:extLst>
          </p:cNvPr>
          <p:cNvSpPr>
            <a:spLocks noGrp="1"/>
          </p:cNvSpPr>
          <p:nvPr>
            <p:ph type="body" sz="quarter" idx="28" hasCustomPrompt="1"/>
          </p:nvPr>
        </p:nvSpPr>
        <p:spPr>
          <a:xfrm>
            <a:off x="8429264"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19" name="Picture Placeholder 2">
            <a:extLst>
              <a:ext uri="{FF2B5EF4-FFF2-40B4-BE49-F238E27FC236}">
                <a16:creationId xmlns:a16="http://schemas.microsoft.com/office/drawing/2014/main" id="{2E601D4E-4E80-5A43-BF67-EF9DFB1FE753}"/>
              </a:ext>
            </a:extLst>
          </p:cNvPr>
          <p:cNvSpPr>
            <a:spLocks noGrp="1"/>
          </p:cNvSpPr>
          <p:nvPr>
            <p:ph type="pic" sz="quarter" idx="29" hasCustomPrompt="1"/>
          </p:nvPr>
        </p:nvSpPr>
        <p:spPr>
          <a:xfrm>
            <a:off x="2092325" y="1838728"/>
            <a:ext cx="692150" cy="692150"/>
          </a:xfrm>
        </p:spPr>
        <p:txBody>
          <a:bodyPr>
            <a:normAutofit/>
          </a:bodyPr>
          <a:lstStyle>
            <a:lvl1pPr marL="0" indent="0">
              <a:buNone/>
              <a:defRPr sz="1200"/>
            </a:lvl1pPr>
          </a:lstStyle>
          <a:p>
            <a:r>
              <a:rPr lang="en-US"/>
              <a:t>Icon</a:t>
            </a:r>
          </a:p>
        </p:txBody>
      </p:sp>
      <p:sp>
        <p:nvSpPr>
          <p:cNvPr id="20" name="Picture Placeholder 2">
            <a:extLst>
              <a:ext uri="{FF2B5EF4-FFF2-40B4-BE49-F238E27FC236}">
                <a16:creationId xmlns:a16="http://schemas.microsoft.com/office/drawing/2014/main" id="{85CC719B-EF0C-7443-BB93-159DBAE7A120}"/>
              </a:ext>
            </a:extLst>
          </p:cNvPr>
          <p:cNvSpPr>
            <a:spLocks noGrp="1"/>
          </p:cNvSpPr>
          <p:nvPr>
            <p:ph type="pic" sz="quarter" idx="30" hasCustomPrompt="1"/>
          </p:nvPr>
        </p:nvSpPr>
        <p:spPr>
          <a:xfrm>
            <a:off x="5749925" y="1838728"/>
            <a:ext cx="692150" cy="692150"/>
          </a:xfrm>
        </p:spPr>
        <p:txBody>
          <a:bodyPr>
            <a:normAutofit/>
          </a:bodyPr>
          <a:lstStyle>
            <a:lvl1pPr marL="0" indent="0">
              <a:buNone/>
              <a:defRPr sz="1200"/>
            </a:lvl1pPr>
          </a:lstStyle>
          <a:p>
            <a:r>
              <a:rPr lang="en-US"/>
              <a:t>Icon</a:t>
            </a:r>
          </a:p>
        </p:txBody>
      </p:sp>
      <p:sp>
        <p:nvSpPr>
          <p:cNvPr id="21" name="Picture Placeholder 2">
            <a:extLst>
              <a:ext uri="{FF2B5EF4-FFF2-40B4-BE49-F238E27FC236}">
                <a16:creationId xmlns:a16="http://schemas.microsoft.com/office/drawing/2014/main" id="{1F4D6721-FC1E-A044-83E8-08A4BBF3DC24}"/>
              </a:ext>
            </a:extLst>
          </p:cNvPr>
          <p:cNvSpPr>
            <a:spLocks noGrp="1"/>
          </p:cNvSpPr>
          <p:nvPr>
            <p:ph type="pic" sz="quarter" idx="31" hasCustomPrompt="1"/>
          </p:nvPr>
        </p:nvSpPr>
        <p:spPr>
          <a:xfrm>
            <a:off x="9466300" y="1838728"/>
            <a:ext cx="692150" cy="692150"/>
          </a:xfrm>
        </p:spPr>
        <p:txBody>
          <a:bodyPr>
            <a:normAutofit/>
          </a:bodyPr>
          <a:lstStyle>
            <a:lvl1pPr marL="0" indent="0">
              <a:buNone/>
              <a:defRPr sz="1200"/>
            </a:lvl1pPr>
          </a:lstStyle>
          <a:p>
            <a:r>
              <a:rPr lang="en-US"/>
              <a:t>Icon</a:t>
            </a:r>
          </a:p>
        </p:txBody>
      </p:sp>
    </p:spTree>
    <p:extLst>
      <p:ext uri="{BB962C8B-B14F-4D97-AF65-F5344CB8AC3E}">
        <p14:creationId xmlns:p14="http://schemas.microsoft.com/office/powerpoint/2010/main" val="174015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5093207"/>
          </a:xfrm>
        </p:spPr>
        <p:txBody>
          <a:bodyPr/>
          <a:lstStyle/>
          <a:p>
            <a:endParaRPr lang="en-US"/>
          </a:p>
        </p:txBody>
      </p:sp>
      <p:sp>
        <p:nvSpPr>
          <p:cNvPr id="18" name="Rectangle 17">
            <a:extLst>
              <a:ext uri="{FF2B5EF4-FFF2-40B4-BE49-F238E27FC236}">
                <a16:creationId xmlns:a16="http://schemas.microsoft.com/office/drawing/2014/main" id="{ACBE22CA-CCD0-734A-932E-AF573C2B98B7}"/>
              </a:ext>
            </a:extLst>
          </p:cNvPr>
          <p:cNvSpPr/>
          <p:nvPr userDrawn="1"/>
        </p:nvSpPr>
        <p:spPr>
          <a:xfrm>
            <a:off x="6095998" y="5093207"/>
            <a:ext cx="6096002" cy="1764793"/>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a:srcRect/>
          <a:stretch/>
        </p:blipFill>
        <p:spPr>
          <a:xfrm>
            <a:off x="603284" y="6440198"/>
            <a:ext cx="767123" cy="264231"/>
          </a:xfrm>
          <a:prstGeom prst="rect">
            <a:avLst/>
          </a:prstGeom>
        </p:spPr>
      </p:pic>
      <p:sp>
        <p:nvSpPr>
          <p:cNvPr id="20" name="Text Placeholder 5">
            <a:extLst>
              <a:ext uri="{FF2B5EF4-FFF2-40B4-BE49-F238E27FC236}">
                <a16:creationId xmlns:a16="http://schemas.microsoft.com/office/drawing/2014/main" id="{50E4BD5B-FA1C-CA42-B01F-D6A4F333E0FE}"/>
              </a:ext>
            </a:extLst>
          </p:cNvPr>
          <p:cNvSpPr>
            <a:spLocks noGrp="1"/>
          </p:cNvSpPr>
          <p:nvPr>
            <p:ph type="body" sz="quarter" idx="18" hasCustomPrompt="1"/>
          </p:nvPr>
        </p:nvSpPr>
        <p:spPr>
          <a:xfrm>
            <a:off x="6479966" y="556945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1D9650A9-D1FE-7F4E-A1C9-FF16CE20B16F}"/>
              </a:ext>
            </a:extLst>
          </p:cNvPr>
          <p:cNvSpPr txBox="1"/>
          <p:nvPr userDrawn="1"/>
        </p:nvSpPr>
        <p:spPr>
          <a:xfrm>
            <a:off x="6479967" y="5292458"/>
            <a:ext cx="1523418" cy="276999"/>
          </a:xfrm>
          <a:prstGeom prst="rect">
            <a:avLst/>
          </a:prstGeom>
          <a:noFill/>
        </p:spPr>
        <p:txBody>
          <a:bodyPr wrap="square" rtlCol="0">
            <a:spAutoFit/>
          </a:bodyPr>
          <a:lstStyle/>
          <a:p>
            <a:pPr algn="l"/>
            <a:r>
              <a:rPr lang="en-US" sz="1200" b="1" i="0" spc="300">
                <a:solidFill>
                  <a:schemeClr val="bg1"/>
                </a:solidFill>
                <a:latin typeface="Arial" panose="020B0604020202020204" pitchFamily="34" charset="0"/>
                <a:cs typeface="Arial" panose="020B0604020202020204" pitchFamily="34" charset="0"/>
              </a:rPr>
              <a:t>RESULTS</a:t>
            </a:r>
          </a:p>
        </p:txBody>
      </p:sp>
      <p:sp>
        <p:nvSpPr>
          <p:cNvPr id="19" name="Text Placeholder 5">
            <a:extLst>
              <a:ext uri="{FF2B5EF4-FFF2-40B4-BE49-F238E27FC236}">
                <a16:creationId xmlns:a16="http://schemas.microsoft.com/office/drawing/2014/main" id="{DE51963F-09DC-8E4A-88D2-C536162B970E}"/>
              </a:ext>
            </a:extLst>
          </p:cNvPr>
          <p:cNvSpPr>
            <a:spLocks noGrp="1"/>
          </p:cNvSpPr>
          <p:nvPr>
            <p:ph type="body" sz="quarter" idx="21" hasCustomPrompt="1"/>
          </p:nvPr>
        </p:nvSpPr>
        <p:spPr>
          <a:xfrm>
            <a:off x="6479965" y="596823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28" name="Text Placeholder 5">
            <a:extLst>
              <a:ext uri="{FF2B5EF4-FFF2-40B4-BE49-F238E27FC236}">
                <a16:creationId xmlns:a16="http://schemas.microsoft.com/office/drawing/2014/main" id="{C8C32DBD-DA02-E348-877F-086CEC75A197}"/>
              </a:ext>
            </a:extLst>
          </p:cNvPr>
          <p:cNvSpPr>
            <a:spLocks noGrp="1"/>
          </p:cNvSpPr>
          <p:nvPr>
            <p:ph type="body" sz="quarter" idx="22" hasCustomPrompt="1"/>
          </p:nvPr>
        </p:nvSpPr>
        <p:spPr>
          <a:xfrm>
            <a:off x="8278598" y="5560830"/>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29" name="Text Placeholder 5">
            <a:extLst>
              <a:ext uri="{FF2B5EF4-FFF2-40B4-BE49-F238E27FC236}">
                <a16:creationId xmlns:a16="http://schemas.microsoft.com/office/drawing/2014/main" id="{6EB1CA55-D925-444F-8DA0-8CEF05F20D86}"/>
              </a:ext>
            </a:extLst>
          </p:cNvPr>
          <p:cNvSpPr>
            <a:spLocks noGrp="1"/>
          </p:cNvSpPr>
          <p:nvPr>
            <p:ph type="body" sz="quarter" idx="23" hasCustomPrompt="1"/>
          </p:nvPr>
        </p:nvSpPr>
        <p:spPr>
          <a:xfrm>
            <a:off x="8278597" y="5959610"/>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30" name="Text Placeholder 5">
            <a:extLst>
              <a:ext uri="{FF2B5EF4-FFF2-40B4-BE49-F238E27FC236}">
                <a16:creationId xmlns:a16="http://schemas.microsoft.com/office/drawing/2014/main" id="{9555A56F-2156-0C47-9C24-6E95A084A9D2}"/>
              </a:ext>
            </a:extLst>
          </p:cNvPr>
          <p:cNvSpPr>
            <a:spLocks noGrp="1"/>
          </p:cNvSpPr>
          <p:nvPr>
            <p:ph type="body" sz="quarter" idx="24" hasCustomPrompt="1"/>
          </p:nvPr>
        </p:nvSpPr>
        <p:spPr>
          <a:xfrm>
            <a:off x="10077230" y="555309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31" name="Text Placeholder 5">
            <a:extLst>
              <a:ext uri="{FF2B5EF4-FFF2-40B4-BE49-F238E27FC236}">
                <a16:creationId xmlns:a16="http://schemas.microsoft.com/office/drawing/2014/main" id="{0AC86934-578D-4547-91D4-0207518575BA}"/>
              </a:ext>
            </a:extLst>
          </p:cNvPr>
          <p:cNvSpPr>
            <a:spLocks noGrp="1"/>
          </p:cNvSpPr>
          <p:nvPr>
            <p:ph type="body" sz="quarter" idx="25" hasCustomPrompt="1"/>
          </p:nvPr>
        </p:nvSpPr>
        <p:spPr>
          <a:xfrm>
            <a:off x="10077229" y="595187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62745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 Two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6245236"/>
          </a:xfrm>
        </p:spPr>
        <p:txBody>
          <a:bodyPr/>
          <a:lstStyle/>
          <a:p>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75000"/>
                    <a:lumOff val="2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21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ase Study - Two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558741"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297CEAD3-C89F-4D4E-800D-03278CC987D0}"/>
              </a:ext>
            </a:extLst>
          </p:cNvPr>
          <p:cNvSpPr>
            <a:spLocks noGrp="1"/>
          </p:cNvSpPr>
          <p:nvPr>
            <p:ph type="body" sz="quarter" idx="21"/>
          </p:nvPr>
        </p:nvSpPr>
        <p:spPr>
          <a:xfrm>
            <a:off x="6095995" y="1450136"/>
            <a:ext cx="5066030" cy="3311987"/>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a:extLst>
              <a:ext uri="{FF2B5EF4-FFF2-40B4-BE49-F238E27FC236}">
                <a16:creationId xmlns:a16="http://schemas.microsoft.com/office/drawing/2014/main" id="{AD24C7A6-D640-CF45-80ED-0D0586847BA0}"/>
              </a:ext>
            </a:extLst>
          </p:cNvPr>
          <p:cNvSpPr/>
          <p:nvPr userDrawn="1"/>
        </p:nvSpPr>
        <p:spPr>
          <a:xfrm>
            <a:off x="6095998" y="5093207"/>
            <a:ext cx="6096002" cy="1764793"/>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5">
            <a:extLst>
              <a:ext uri="{FF2B5EF4-FFF2-40B4-BE49-F238E27FC236}">
                <a16:creationId xmlns:a16="http://schemas.microsoft.com/office/drawing/2014/main" id="{B5A17C67-7CB2-284C-99FC-A2BAC91D5CF7}"/>
              </a:ext>
            </a:extLst>
          </p:cNvPr>
          <p:cNvSpPr>
            <a:spLocks noGrp="1"/>
          </p:cNvSpPr>
          <p:nvPr>
            <p:ph type="body" sz="quarter" idx="18" hasCustomPrompt="1"/>
          </p:nvPr>
        </p:nvSpPr>
        <p:spPr>
          <a:xfrm>
            <a:off x="6479966" y="556945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16" name="TextBox 15">
            <a:extLst>
              <a:ext uri="{FF2B5EF4-FFF2-40B4-BE49-F238E27FC236}">
                <a16:creationId xmlns:a16="http://schemas.microsoft.com/office/drawing/2014/main" id="{51E11AF9-BFB5-2249-A289-E9CD9BC90DAF}"/>
              </a:ext>
            </a:extLst>
          </p:cNvPr>
          <p:cNvSpPr txBox="1"/>
          <p:nvPr userDrawn="1"/>
        </p:nvSpPr>
        <p:spPr>
          <a:xfrm>
            <a:off x="6479967" y="5292458"/>
            <a:ext cx="1523418" cy="276999"/>
          </a:xfrm>
          <a:prstGeom prst="rect">
            <a:avLst/>
          </a:prstGeom>
          <a:noFill/>
        </p:spPr>
        <p:txBody>
          <a:bodyPr wrap="square" rtlCol="0">
            <a:spAutoFit/>
          </a:bodyPr>
          <a:lstStyle/>
          <a:p>
            <a:pPr algn="l"/>
            <a:r>
              <a:rPr lang="en-US" sz="1200" b="1" i="0" spc="300">
                <a:solidFill>
                  <a:schemeClr val="bg1"/>
                </a:solidFill>
                <a:latin typeface="Arial" panose="020B0604020202020204" pitchFamily="34" charset="0"/>
                <a:cs typeface="Arial" panose="020B0604020202020204" pitchFamily="34" charset="0"/>
              </a:rPr>
              <a:t>RESULTS</a:t>
            </a:r>
          </a:p>
        </p:txBody>
      </p:sp>
      <p:sp>
        <p:nvSpPr>
          <p:cNvPr id="17" name="Text Placeholder 5">
            <a:extLst>
              <a:ext uri="{FF2B5EF4-FFF2-40B4-BE49-F238E27FC236}">
                <a16:creationId xmlns:a16="http://schemas.microsoft.com/office/drawing/2014/main" id="{5E2E3C11-DE33-084A-AD71-C891FA8663DF}"/>
              </a:ext>
            </a:extLst>
          </p:cNvPr>
          <p:cNvSpPr>
            <a:spLocks noGrp="1"/>
          </p:cNvSpPr>
          <p:nvPr>
            <p:ph type="body" sz="quarter" idx="22" hasCustomPrompt="1"/>
          </p:nvPr>
        </p:nvSpPr>
        <p:spPr>
          <a:xfrm>
            <a:off x="6479965" y="596823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18" name="Text Placeholder 5">
            <a:extLst>
              <a:ext uri="{FF2B5EF4-FFF2-40B4-BE49-F238E27FC236}">
                <a16:creationId xmlns:a16="http://schemas.microsoft.com/office/drawing/2014/main" id="{DC954BAD-17EC-8E4A-9A29-55BEDEA6DB01}"/>
              </a:ext>
            </a:extLst>
          </p:cNvPr>
          <p:cNvSpPr>
            <a:spLocks noGrp="1"/>
          </p:cNvSpPr>
          <p:nvPr>
            <p:ph type="body" sz="quarter" idx="23" hasCustomPrompt="1"/>
          </p:nvPr>
        </p:nvSpPr>
        <p:spPr>
          <a:xfrm>
            <a:off x="8278598" y="5560830"/>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19" name="Text Placeholder 5">
            <a:extLst>
              <a:ext uri="{FF2B5EF4-FFF2-40B4-BE49-F238E27FC236}">
                <a16:creationId xmlns:a16="http://schemas.microsoft.com/office/drawing/2014/main" id="{3224947F-5A0A-8840-BFFF-2177D9724E38}"/>
              </a:ext>
            </a:extLst>
          </p:cNvPr>
          <p:cNvSpPr>
            <a:spLocks noGrp="1"/>
          </p:cNvSpPr>
          <p:nvPr>
            <p:ph type="body" sz="quarter" idx="24" hasCustomPrompt="1"/>
          </p:nvPr>
        </p:nvSpPr>
        <p:spPr>
          <a:xfrm>
            <a:off x="8278597" y="5959610"/>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20" name="Text Placeholder 5">
            <a:extLst>
              <a:ext uri="{FF2B5EF4-FFF2-40B4-BE49-F238E27FC236}">
                <a16:creationId xmlns:a16="http://schemas.microsoft.com/office/drawing/2014/main" id="{041CDB05-136E-5C4F-8C5F-901152807BB7}"/>
              </a:ext>
            </a:extLst>
          </p:cNvPr>
          <p:cNvSpPr>
            <a:spLocks noGrp="1"/>
          </p:cNvSpPr>
          <p:nvPr>
            <p:ph type="body" sz="quarter" idx="25" hasCustomPrompt="1"/>
          </p:nvPr>
        </p:nvSpPr>
        <p:spPr>
          <a:xfrm>
            <a:off x="10077230" y="555309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21" name="Text Placeholder 5">
            <a:extLst>
              <a:ext uri="{FF2B5EF4-FFF2-40B4-BE49-F238E27FC236}">
                <a16:creationId xmlns:a16="http://schemas.microsoft.com/office/drawing/2014/main" id="{D1361775-607B-C343-8D7F-3DEE0E32266D}"/>
              </a:ext>
            </a:extLst>
          </p:cNvPr>
          <p:cNvSpPr>
            <a:spLocks noGrp="1"/>
          </p:cNvSpPr>
          <p:nvPr>
            <p:ph type="body" sz="quarter" idx="26" hasCustomPrompt="1"/>
          </p:nvPr>
        </p:nvSpPr>
        <p:spPr>
          <a:xfrm>
            <a:off x="10077229" y="595187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389856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9 Gri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Placeholder for Title</a:t>
            </a:r>
          </a:p>
        </p:txBody>
      </p:sp>
      <p:sp>
        <p:nvSpPr>
          <p:cNvPr id="3" name="Picture Placeholder 2">
            <a:extLst>
              <a:ext uri="{FF2B5EF4-FFF2-40B4-BE49-F238E27FC236}">
                <a16:creationId xmlns:a16="http://schemas.microsoft.com/office/drawing/2014/main" id="{DFBC11B3-DCDD-9549-B1AE-B931A05BF4A0}"/>
              </a:ext>
            </a:extLst>
          </p:cNvPr>
          <p:cNvSpPr>
            <a:spLocks noGrp="1"/>
          </p:cNvSpPr>
          <p:nvPr>
            <p:ph type="pic" sz="quarter" idx="13"/>
          </p:nvPr>
        </p:nvSpPr>
        <p:spPr>
          <a:xfrm>
            <a:off x="1219183" y="1691641"/>
            <a:ext cx="1935935" cy="919324"/>
          </a:xfrm>
        </p:spPr>
        <p:txBody>
          <a:bodyPr>
            <a:normAutofit/>
          </a:bodyPr>
          <a:lstStyle>
            <a:lvl1pPr marL="0" indent="0" algn="ctr">
              <a:buNone/>
              <a:defRPr sz="1500"/>
            </a:lvl1pPr>
          </a:lstStyle>
          <a:p>
            <a:endParaRPr lang="en-US"/>
          </a:p>
        </p:txBody>
      </p:sp>
      <p:cxnSp>
        <p:nvCxnSpPr>
          <p:cNvPr id="10" name="Straight Connector 9">
            <a:extLst>
              <a:ext uri="{FF2B5EF4-FFF2-40B4-BE49-F238E27FC236}">
                <a16:creationId xmlns:a16="http://schemas.microsoft.com/office/drawing/2014/main" id="{D488D9DE-C176-4142-B49C-6FA24124A139}"/>
              </a:ext>
            </a:extLst>
          </p:cNvPr>
          <p:cNvCxnSpPr/>
          <p:nvPr userDrawn="1"/>
        </p:nvCxnSpPr>
        <p:spPr>
          <a:xfrm>
            <a:off x="641604" y="2971800"/>
            <a:ext cx="10908792"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2BABCB-3F0F-1C4D-8937-8976657897AC}"/>
              </a:ext>
            </a:extLst>
          </p:cNvPr>
          <p:cNvCxnSpPr/>
          <p:nvPr userDrawn="1"/>
        </p:nvCxnSpPr>
        <p:spPr>
          <a:xfrm>
            <a:off x="641604" y="4718304"/>
            <a:ext cx="10908792"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9FB6EAD-645C-A348-883B-4823DE5562D1}"/>
              </a:ext>
            </a:extLst>
          </p:cNvPr>
          <p:cNvCxnSpPr>
            <a:cxnSpLocks/>
          </p:cNvCxnSpPr>
          <p:nvPr userDrawn="1"/>
        </p:nvCxnSpPr>
        <p:spPr>
          <a:xfrm>
            <a:off x="3887724" y="1731233"/>
            <a:ext cx="0" cy="4267231"/>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8F05A-6176-BF41-80A7-5F8CEFA12C79}"/>
              </a:ext>
            </a:extLst>
          </p:cNvPr>
          <p:cNvCxnSpPr>
            <a:cxnSpLocks/>
          </p:cNvCxnSpPr>
          <p:nvPr userDrawn="1"/>
        </p:nvCxnSpPr>
        <p:spPr>
          <a:xfrm>
            <a:off x="8231124" y="1731233"/>
            <a:ext cx="0" cy="4267231"/>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sp>
        <p:nvSpPr>
          <p:cNvPr id="18" name="Picture Placeholder 2">
            <a:extLst>
              <a:ext uri="{FF2B5EF4-FFF2-40B4-BE49-F238E27FC236}">
                <a16:creationId xmlns:a16="http://schemas.microsoft.com/office/drawing/2014/main" id="{D659F1E6-3E90-D042-B124-21247437E83D}"/>
              </a:ext>
            </a:extLst>
          </p:cNvPr>
          <p:cNvSpPr>
            <a:spLocks noGrp="1"/>
          </p:cNvSpPr>
          <p:nvPr>
            <p:ph type="pic" sz="quarter" idx="14"/>
          </p:nvPr>
        </p:nvSpPr>
        <p:spPr>
          <a:xfrm>
            <a:off x="1219183" y="3381545"/>
            <a:ext cx="1935935" cy="919324"/>
          </a:xfrm>
        </p:spPr>
        <p:txBody>
          <a:bodyPr>
            <a:normAutofit/>
          </a:bodyPr>
          <a:lstStyle>
            <a:lvl1pPr marL="0" indent="0" algn="ctr">
              <a:buNone/>
              <a:defRPr sz="1500"/>
            </a:lvl1pPr>
          </a:lstStyle>
          <a:p>
            <a:endParaRPr lang="en-US"/>
          </a:p>
        </p:txBody>
      </p:sp>
      <p:sp>
        <p:nvSpPr>
          <p:cNvPr id="19" name="Picture Placeholder 2">
            <a:extLst>
              <a:ext uri="{FF2B5EF4-FFF2-40B4-BE49-F238E27FC236}">
                <a16:creationId xmlns:a16="http://schemas.microsoft.com/office/drawing/2014/main" id="{AD88A01A-9FF6-BF4D-8627-71D55CDAD932}"/>
              </a:ext>
            </a:extLst>
          </p:cNvPr>
          <p:cNvSpPr>
            <a:spLocks noGrp="1"/>
          </p:cNvSpPr>
          <p:nvPr>
            <p:ph type="pic" sz="quarter" idx="15"/>
          </p:nvPr>
        </p:nvSpPr>
        <p:spPr>
          <a:xfrm>
            <a:off x="1219183" y="5013576"/>
            <a:ext cx="1935935" cy="919324"/>
          </a:xfrm>
        </p:spPr>
        <p:txBody>
          <a:bodyPr>
            <a:normAutofit/>
          </a:bodyPr>
          <a:lstStyle>
            <a:lvl1pPr marL="0" indent="0" algn="ctr">
              <a:buNone/>
              <a:defRPr sz="1500"/>
            </a:lvl1pPr>
          </a:lstStyle>
          <a:p>
            <a:endParaRPr lang="en-US"/>
          </a:p>
        </p:txBody>
      </p:sp>
      <p:sp>
        <p:nvSpPr>
          <p:cNvPr id="20" name="Picture Placeholder 2">
            <a:extLst>
              <a:ext uri="{FF2B5EF4-FFF2-40B4-BE49-F238E27FC236}">
                <a16:creationId xmlns:a16="http://schemas.microsoft.com/office/drawing/2014/main" id="{15279BEA-4324-6F41-B835-929804F11F13}"/>
              </a:ext>
            </a:extLst>
          </p:cNvPr>
          <p:cNvSpPr>
            <a:spLocks noGrp="1"/>
          </p:cNvSpPr>
          <p:nvPr>
            <p:ph type="pic" sz="quarter" idx="16"/>
          </p:nvPr>
        </p:nvSpPr>
        <p:spPr>
          <a:xfrm>
            <a:off x="5091457" y="1691641"/>
            <a:ext cx="1935935" cy="919324"/>
          </a:xfrm>
        </p:spPr>
        <p:txBody>
          <a:bodyPr>
            <a:normAutofit/>
          </a:bodyPr>
          <a:lstStyle>
            <a:lvl1pPr marL="0" indent="0" algn="ctr">
              <a:buNone/>
              <a:defRPr sz="1500"/>
            </a:lvl1pPr>
          </a:lstStyle>
          <a:p>
            <a:endParaRPr lang="en-US"/>
          </a:p>
        </p:txBody>
      </p:sp>
      <p:sp>
        <p:nvSpPr>
          <p:cNvPr id="21" name="Picture Placeholder 2">
            <a:extLst>
              <a:ext uri="{FF2B5EF4-FFF2-40B4-BE49-F238E27FC236}">
                <a16:creationId xmlns:a16="http://schemas.microsoft.com/office/drawing/2014/main" id="{2CD2A921-7D50-A440-B2FF-7C6A560A18A9}"/>
              </a:ext>
            </a:extLst>
          </p:cNvPr>
          <p:cNvSpPr>
            <a:spLocks noGrp="1"/>
          </p:cNvSpPr>
          <p:nvPr>
            <p:ph type="pic" sz="quarter" idx="17"/>
          </p:nvPr>
        </p:nvSpPr>
        <p:spPr>
          <a:xfrm>
            <a:off x="5091457" y="3381545"/>
            <a:ext cx="1935935" cy="919324"/>
          </a:xfrm>
        </p:spPr>
        <p:txBody>
          <a:bodyPr>
            <a:normAutofit/>
          </a:bodyPr>
          <a:lstStyle>
            <a:lvl1pPr marL="0" indent="0" algn="ctr">
              <a:buNone/>
              <a:defRPr sz="1500"/>
            </a:lvl1pPr>
          </a:lstStyle>
          <a:p>
            <a:endParaRPr lang="en-US"/>
          </a:p>
        </p:txBody>
      </p:sp>
      <p:sp>
        <p:nvSpPr>
          <p:cNvPr id="22" name="Picture Placeholder 2">
            <a:extLst>
              <a:ext uri="{FF2B5EF4-FFF2-40B4-BE49-F238E27FC236}">
                <a16:creationId xmlns:a16="http://schemas.microsoft.com/office/drawing/2014/main" id="{2E310FEE-0966-0646-BE8A-FD0E1C5BD640}"/>
              </a:ext>
            </a:extLst>
          </p:cNvPr>
          <p:cNvSpPr>
            <a:spLocks noGrp="1"/>
          </p:cNvSpPr>
          <p:nvPr>
            <p:ph type="pic" sz="quarter" idx="18"/>
          </p:nvPr>
        </p:nvSpPr>
        <p:spPr>
          <a:xfrm>
            <a:off x="5091457" y="5013576"/>
            <a:ext cx="1935935" cy="919324"/>
          </a:xfrm>
        </p:spPr>
        <p:txBody>
          <a:bodyPr>
            <a:normAutofit/>
          </a:bodyPr>
          <a:lstStyle>
            <a:lvl1pPr marL="0" indent="0" algn="ctr">
              <a:buNone/>
              <a:defRPr sz="1500"/>
            </a:lvl1pPr>
          </a:lstStyle>
          <a:p>
            <a:endParaRPr lang="en-US"/>
          </a:p>
        </p:txBody>
      </p:sp>
      <p:sp>
        <p:nvSpPr>
          <p:cNvPr id="23" name="Picture Placeholder 2">
            <a:extLst>
              <a:ext uri="{FF2B5EF4-FFF2-40B4-BE49-F238E27FC236}">
                <a16:creationId xmlns:a16="http://schemas.microsoft.com/office/drawing/2014/main" id="{84FBB971-94E6-5645-85AC-49FC3A4F3D34}"/>
              </a:ext>
            </a:extLst>
          </p:cNvPr>
          <p:cNvSpPr>
            <a:spLocks noGrp="1"/>
          </p:cNvSpPr>
          <p:nvPr>
            <p:ph type="pic" sz="quarter" idx="19"/>
          </p:nvPr>
        </p:nvSpPr>
        <p:spPr>
          <a:xfrm>
            <a:off x="8963731" y="1728102"/>
            <a:ext cx="1935935" cy="919324"/>
          </a:xfrm>
        </p:spPr>
        <p:txBody>
          <a:bodyPr>
            <a:normAutofit/>
          </a:bodyPr>
          <a:lstStyle>
            <a:lvl1pPr marL="0" indent="0" algn="ctr">
              <a:buNone/>
              <a:defRPr sz="1500"/>
            </a:lvl1pPr>
          </a:lstStyle>
          <a:p>
            <a:endParaRPr lang="en-US"/>
          </a:p>
        </p:txBody>
      </p:sp>
      <p:sp>
        <p:nvSpPr>
          <p:cNvPr id="24" name="Picture Placeholder 2">
            <a:extLst>
              <a:ext uri="{FF2B5EF4-FFF2-40B4-BE49-F238E27FC236}">
                <a16:creationId xmlns:a16="http://schemas.microsoft.com/office/drawing/2014/main" id="{1D2CA239-3D8E-E44E-A165-DD7D36D81A06}"/>
              </a:ext>
            </a:extLst>
          </p:cNvPr>
          <p:cNvSpPr>
            <a:spLocks noGrp="1"/>
          </p:cNvSpPr>
          <p:nvPr>
            <p:ph type="pic" sz="quarter" idx="20"/>
          </p:nvPr>
        </p:nvSpPr>
        <p:spPr>
          <a:xfrm>
            <a:off x="8963731" y="3418006"/>
            <a:ext cx="1935935" cy="919324"/>
          </a:xfrm>
        </p:spPr>
        <p:txBody>
          <a:bodyPr>
            <a:normAutofit/>
          </a:bodyPr>
          <a:lstStyle>
            <a:lvl1pPr marL="0" indent="0" algn="ctr">
              <a:buNone/>
              <a:defRPr sz="1500"/>
            </a:lvl1pPr>
          </a:lstStyle>
          <a:p>
            <a:endParaRPr lang="en-US"/>
          </a:p>
        </p:txBody>
      </p:sp>
      <p:sp>
        <p:nvSpPr>
          <p:cNvPr id="25" name="Picture Placeholder 2">
            <a:extLst>
              <a:ext uri="{FF2B5EF4-FFF2-40B4-BE49-F238E27FC236}">
                <a16:creationId xmlns:a16="http://schemas.microsoft.com/office/drawing/2014/main" id="{C66D6ACB-CB0A-EA4A-97E6-5C7A33DC8B81}"/>
              </a:ext>
            </a:extLst>
          </p:cNvPr>
          <p:cNvSpPr>
            <a:spLocks noGrp="1"/>
          </p:cNvSpPr>
          <p:nvPr>
            <p:ph type="pic" sz="quarter" idx="21"/>
          </p:nvPr>
        </p:nvSpPr>
        <p:spPr>
          <a:xfrm>
            <a:off x="8963731" y="5050037"/>
            <a:ext cx="1935935" cy="919324"/>
          </a:xfrm>
        </p:spPr>
        <p:txBody>
          <a:bodyPr>
            <a:normAutofit/>
          </a:bodyPr>
          <a:lstStyle>
            <a:lvl1pPr marL="0" indent="0" algn="ctr">
              <a:buNone/>
              <a:defRPr sz="1500"/>
            </a:lvl1pPr>
          </a:lstStyle>
          <a:p>
            <a:endParaRPr lang="en-US"/>
          </a:p>
        </p:txBody>
      </p:sp>
      <p:pic>
        <p:nvPicPr>
          <p:cNvPr id="26" name="Picture 25">
            <a:extLst>
              <a:ext uri="{FF2B5EF4-FFF2-40B4-BE49-F238E27FC236}">
                <a16:creationId xmlns:a16="http://schemas.microsoft.com/office/drawing/2014/main" id="{2DCAC099-AC99-3B45-AF0F-5BEB07CE30C2}"/>
              </a:ext>
            </a:extLst>
          </p:cNvPr>
          <p:cNvPicPr>
            <a:picLocks noChangeAspect="1"/>
          </p:cNvPicPr>
          <p:nvPr userDrawn="1"/>
        </p:nvPicPr>
        <p:blipFill>
          <a:blip r:embed="rId2"/>
          <a:srcRect/>
          <a:stretch/>
        </p:blipFill>
        <p:spPr>
          <a:xfrm>
            <a:off x="603284" y="6440198"/>
            <a:ext cx="767123" cy="264231"/>
          </a:xfrm>
          <a:prstGeom prst="rect">
            <a:avLst/>
          </a:prstGeom>
        </p:spPr>
      </p:pic>
    </p:spTree>
    <p:extLst>
      <p:ext uri="{BB962C8B-B14F-4D97-AF65-F5344CB8AC3E}">
        <p14:creationId xmlns:p14="http://schemas.microsoft.com/office/powerpoint/2010/main" val="75582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8 grid with icons">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E914A7B-05FB-1448-8921-69DC0960073A}"/>
              </a:ext>
            </a:extLst>
          </p:cNvPr>
          <p:cNvSpPr/>
          <p:nvPr userDrawn="1"/>
        </p:nvSpPr>
        <p:spPr>
          <a:xfrm>
            <a:off x="6107739" y="3824979"/>
            <a:ext cx="2743200" cy="2402579"/>
          </a:xfrm>
          <a:prstGeom prst="rect">
            <a:avLst/>
          </a:prstGeom>
          <a:solidFill>
            <a:srgbClr val="CBE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B83A048-9958-5648-A2DE-9919F318DD2C}"/>
              </a:ext>
            </a:extLst>
          </p:cNvPr>
          <p:cNvSpPr/>
          <p:nvPr userDrawn="1"/>
        </p:nvSpPr>
        <p:spPr>
          <a:xfrm>
            <a:off x="3352800" y="1422360"/>
            <a:ext cx="2743200" cy="2402579"/>
          </a:xfrm>
          <a:prstGeom prst="rect">
            <a:avLst/>
          </a:prstGeom>
          <a:solidFill>
            <a:srgbClr val="CBE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5CCD481-5004-4145-BA3F-FA5E2D5B73E5}"/>
              </a:ext>
            </a:extLst>
          </p:cNvPr>
          <p:cNvSpPr/>
          <p:nvPr userDrawn="1"/>
        </p:nvSpPr>
        <p:spPr>
          <a:xfrm>
            <a:off x="606442" y="1429514"/>
            <a:ext cx="2743200" cy="2402581"/>
          </a:xfrm>
          <a:prstGeom prst="rect">
            <a:avLst/>
          </a:prstGeom>
          <a:solidFill>
            <a:srgbClr val="CBECF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4D4B494-386C-ED48-9394-1095D9DE7901}"/>
              </a:ext>
            </a:extLst>
          </p:cNvPr>
          <p:cNvSpPr/>
          <p:nvPr userDrawn="1"/>
        </p:nvSpPr>
        <p:spPr>
          <a:xfrm>
            <a:off x="6107739" y="1422398"/>
            <a:ext cx="2743200" cy="2402581"/>
          </a:xfrm>
          <a:prstGeom prst="rect">
            <a:avLst/>
          </a:prstGeom>
          <a:solidFill>
            <a:srgbClr val="CBEC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0504293-9CDB-A24E-9C15-E09C6F6D3C43}"/>
              </a:ext>
            </a:extLst>
          </p:cNvPr>
          <p:cNvSpPr/>
          <p:nvPr userDrawn="1"/>
        </p:nvSpPr>
        <p:spPr>
          <a:xfrm>
            <a:off x="8862678" y="3824979"/>
            <a:ext cx="2743200" cy="2402581"/>
          </a:xfrm>
          <a:prstGeom prst="rect">
            <a:avLst/>
          </a:prstGeom>
          <a:solidFill>
            <a:srgbClr val="CBEC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846E147-93EA-E244-961E-5D7478801065}"/>
              </a:ext>
            </a:extLst>
          </p:cNvPr>
          <p:cNvSpPr/>
          <p:nvPr userDrawn="1"/>
        </p:nvSpPr>
        <p:spPr>
          <a:xfrm>
            <a:off x="8862678" y="1422400"/>
            <a:ext cx="2743200" cy="2402579"/>
          </a:xfrm>
          <a:prstGeom prst="rect">
            <a:avLst/>
          </a:prstGeom>
          <a:solidFill>
            <a:srgbClr val="CBEC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CB32490-6996-0145-934F-F0D800B2769F}"/>
              </a:ext>
            </a:extLst>
          </p:cNvPr>
          <p:cNvSpPr/>
          <p:nvPr userDrawn="1"/>
        </p:nvSpPr>
        <p:spPr>
          <a:xfrm>
            <a:off x="3352800" y="3824941"/>
            <a:ext cx="2743200" cy="2402581"/>
          </a:xfrm>
          <a:prstGeom prst="rect">
            <a:avLst/>
          </a:prstGeom>
          <a:solidFill>
            <a:srgbClr val="CBECFF">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9" name="Rectangle 58">
            <a:extLst>
              <a:ext uri="{FF2B5EF4-FFF2-40B4-BE49-F238E27FC236}">
                <a16:creationId xmlns:a16="http://schemas.microsoft.com/office/drawing/2014/main" id="{D541170F-FB18-5C49-94EC-95DEF809AAC5}"/>
              </a:ext>
            </a:extLst>
          </p:cNvPr>
          <p:cNvSpPr/>
          <p:nvPr userDrawn="1"/>
        </p:nvSpPr>
        <p:spPr>
          <a:xfrm>
            <a:off x="606442" y="3824941"/>
            <a:ext cx="2743200" cy="2402581"/>
          </a:xfrm>
          <a:prstGeom prst="rect">
            <a:avLst/>
          </a:prstGeom>
          <a:solidFill>
            <a:srgbClr val="CBECFF">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8" name="Picture 27">
            <a:extLst>
              <a:ext uri="{FF2B5EF4-FFF2-40B4-BE49-F238E27FC236}">
                <a16:creationId xmlns:a16="http://schemas.microsoft.com/office/drawing/2014/main" id="{E63D1DBC-D122-1A46-A848-EC89E1674765}"/>
              </a:ext>
            </a:extLst>
          </p:cNvPr>
          <p:cNvPicPr>
            <a:picLocks noChangeAspect="1"/>
          </p:cNvPicPr>
          <p:nvPr userDrawn="1"/>
        </p:nvPicPr>
        <p:blipFill>
          <a:blip r:embed="rId2"/>
          <a:srcRect/>
          <a:stretch/>
        </p:blipFill>
        <p:spPr>
          <a:xfrm>
            <a:off x="603284" y="6440198"/>
            <a:ext cx="767123" cy="264231"/>
          </a:xfrm>
          <a:prstGeom prst="rect">
            <a:avLst/>
          </a:prstGeom>
        </p:spPr>
      </p:pic>
      <p:sp>
        <p:nvSpPr>
          <p:cNvPr id="30" name="Text Placeholder 4">
            <a:extLst>
              <a:ext uri="{FF2B5EF4-FFF2-40B4-BE49-F238E27FC236}">
                <a16:creationId xmlns:a16="http://schemas.microsoft.com/office/drawing/2014/main" id="{9294AFC2-D170-F94D-87A6-F2F6845F109B}"/>
              </a:ext>
            </a:extLst>
          </p:cNvPr>
          <p:cNvSpPr>
            <a:spLocks noGrp="1"/>
          </p:cNvSpPr>
          <p:nvPr>
            <p:ph type="body" sz="quarter" idx="23" hasCustomPrompt="1"/>
          </p:nvPr>
        </p:nvSpPr>
        <p:spPr>
          <a:xfrm>
            <a:off x="758592" y="234947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2" name="Text Placeholder 4">
            <a:extLst>
              <a:ext uri="{FF2B5EF4-FFF2-40B4-BE49-F238E27FC236}">
                <a16:creationId xmlns:a16="http://schemas.microsoft.com/office/drawing/2014/main" id="{05BF17FA-5E40-8A48-A394-BDC42B7D5B7F}"/>
              </a:ext>
            </a:extLst>
          </p:cNvPr>
          <p:cNvSpPr>
            <a:spLocks noGrp="1"/>
          </p:cNvSpPr>
          <p:nvPr>
            <p:ph type="body" sz="quarter" idx="24" hasCustomPrompt="1"/>
          </p:nvPr>
        </p:nvSpPr>
        <p:spPr>
          <a:xfrm>
            <a:off x="758592" y="2743017"/>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3" name="Text Placeholder 4">
            <a:extLst>
              <a:ext uri="{FF2B5EF4-FFF2-40B4-BE49-F238E27FC236}">
                <a16:creationId xmlns:a16="http://schemas.microsoft.com/office/drawing/2014/main" id="{F741AD60-D049-C840-8349-453A0C562648}"/>
              </a:ext>
            </a:extLst>
          </p:cNvPr>
          <p:cNvSpPr>
            <a:spLocks noGrp="1"/>
          </p:cNvSpPr>
          <p:nvPr>
            <p:ph type="body" sz="quarter" idx="25" hasCustomPrompt="1"/>
          </p:nvPr>
        </p:nvSpPr>
        <p:spPr>
          <a:xfrm>
            <a:off x="3509323"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4" name="Text Placeholder 4">
            <a:extLst>
              <a:ext uri="{FF2B5EF4-FFF2-40B4-BE49-F238E27FC236}">
                <a16:creationId xmlns:a16="http://schemas.microsoft.com/office/drawing/2014/main" id="{D9DE17B7-FC25-E04E-8115-0F2113CE0D15}"/>
              </a:ext>
            </a:extLst>
          </p:cNvPr>
          <p:cNvSpPr>
            <a:spLocks noGrp="1"/>
          </p:cNvSpPr>
          <p:nvPr>
            <p:ph type="body" sz="quarter" idx="26" hasCustomPrompt="1"/>
          </p:nvPr>
        </p:nvSpPr>
        <p:spPr>
          <a:xfrm>
            <a:off x="3509323"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5" name="Text Placeholder 4">
            <a:extLst>
              <a:ext uri="{FF2B5EF4-FFF2-40B4-BE49-F238E27FC236}">
                <a16:creationId xmlns:a16="http://schemas.microsoft.com/office/drawing/2014/main" id="{126571BC-642F-834A-81CA-28CBA9772887}"/>
              </a:ext>
            </a:extLst>
          </p:cNvPr>
          <p:cNvSpPr>
            <a:spLocks noGrp="1"/>
          </p:cNvSpPr>
          <p:nvPr>
            <p:ph type="body" sz="quarter" idx="27" hasCustomPrompt="1"/>
          </p:nvPr>
        </p:nvSpPr>
        <p:spPr>
          <a:xfrm>
            <a:off x="758586" y="488070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6" name="Text Placeholder 4">
            <a:extLst>
              <a:ext uri="{FF2B5EF4-FFF2-40B4-BE49-F238E27FC236}">
                <a16:creationId xmlns:a16="http://schemas.microsoft.com/office/drawing/2014/main" id="{288CBBD9-81C9-9E4B-AB9A-377BE8F81E0D}"/>
              </a:ext>
            </a:extLst>
          </p:cNvPr>
          <p:cNvSpPr>
            <a:spLocks noGrp="1"/>
          </p:cNvSpPr>
          <p:nvPr>
            <p:ph type="body" sz="quarter" idx="28" hasCustomPrompt="1"/>
          </p:nvPr>
        </p:nvSpPr>
        <p:spPr>
          <a:xfrm>
            <a:off x="758586" y="5274244"/>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8E74759E-28D3-7A4E-A86C-8E24F522BEED}"/>
              </a:ext>
            </a:extLst>
          </p:cNvPr>
          <p:cNvSpPr>
            <a:spLocks noGrp="1"/>
          </p:cNvSpPr>
          <p:nvPr>
            <p:ph type="body" sz="quarter" idx="29" hasCustomPrompt="1"/>
          </p:nvPr>
        </p:nvSpPr>
        <p:spPr>
          <a:xfrm>
            <a:off x="3509317"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6A60322B-4C73-7047-900F-4D76A72B35C8}"/>
              </a:ext>
            </a:extLst>
          </p:cNvPr>
          <p:cNvSpPr>
            <a:spLocks noGrp="1"/>
          </p:cNvSpPr>
          <p:nvPr>
            <p:ph type="body" sz="quarter" idx="30" hasCustomPrompt="1"/>
          </p:nvPr>
        </p:nvSpPr>
        <p:spPr>
          <a:xfrm>
            <a:off x="3509317"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41E174E4-886B-5B4B-9E8A-F938565D8993}"/>
              </a:ext>
            </a:extLst>
          </p:cNvPr>
          <p:cNvSpPr>
            <a:spLocks noGrp="1"/>
          </p:cNvSpPr>
          <p:nvPr>
            <p:ph type="body" sz="quarter" idx="31" hasCustomPrompt="1"/>
          </p:nvPr>
        </p:nvSpPr>
        <p:spPr>
          <a:xfrm>
            <a:off x="6275677"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44D41A2F-8165-7C47-A5B8-C39A1C2A7A1B}"/>
              </a:ext>
            </a:extLst>
          </p:cNvPr>
          <p:cNvSpPr>
            <a:spLocks noGrp="1"/>
          </p:cNvSpPr>
          <p:nvPr>
            <p:ph type="body" sz="quarter" idx="32" hasCustomPrompt="1"/>
          </p:nvPr>
        </p:nvSpPr>
        <p:spPr>
          <a:xfrm>
            <a:off x="6275677"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6D3B11B0-1FE3-064A-B853-3510DDA3B27A}"/>
              </a:ext>
            </a:extLst>
          </p:cNvPr>
          <p:cNvSpPr>
            <a:spLocks noGrp="1"/>
          </p:cNvSpPr>
          <p:nvPr>
            <p:ph type="body" sz="quarter" idx="33" hasCustomPrompt="1"/>
          </p:nvPr>
        </p:nvSpPr>
        <p:spPr>
          <a:xfrm>
            <a:off x="9026408" y="233821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2590A979-221A-5F43-AC3A-C8388F37F11E}"/>
              </a:ext>
            </a:extLst>
          </p:cNvPr>
          <p:cNvSpPr>
            <a:spLocks noGrp="1"/>
          </p:cNvSpPr>
          <p:nvPr>
            <p:ph type="body" sz="quarter" idx="34" hasCustomPrompt="1"/>
          </p:nvPr>
        </p:nvSpPr>
        <p:spPr>
          <a:xfrm>
            <a:off x="9026408" y="2731753"/>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4" name="Text Placeholder 4">
            <a:extLst>
              <a:ext uri="{FF2B5EF4-FFF2-40B4-BE49-F238E27FC236}">
                <a16:creationId xmlns:a16="http://schemas.microsoft.com/office/drawing/2014/main" id="{A32DEB6B-898B-0A4B-BD64-53179F1D97EF}"/>
              </a:ext>
            </a:extLst>
          </p:cNvPr>
          <p:cNvSpPr>
            <a:spLocks noGrp="1"/>
          </p:cNvSpPr>
          <p:nvPr>
            <p:ph type="body" sz="quarter" idx="35" hasCustomPrompt="1"/>
          </p:nvPr>
        </p:nvSpPr>
        <p:spPr>
          <a:xfrm>
            <a:off x="6275671"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5" name="Text Placeholder 4">
            <a:extLst>
              <a:ext uri="{FF2B5EF4-FFF2-40B4-BE49-F238E27FC236}">
                <a16:creationId xmlns:a16="http://schemas.microsoft.com/office/drawing/2014/main" id="{676862EE-1791-1D4F-9D11-2924EE625CE6}"/>
              </a:ext>
            </a:extLst>
          </p:cNvPr>
          <p:cNvSpPr>
            <a:spLocks noGrp="1"/>
          </p:cNvSpPr>
          <p:nvPr>
            <p:ph type="body" sz="quarter" idx="36" hasCustomPrompt="1"/>
          </p:nvPr>
        </p:nvSpPr>
        <p:spPr>
          <a:xfrm>
            <a:off x="6275671"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6" name="Text Placeholder 4">
            <a:extLst>
              <a:ext uri="{FF2B5EF4-FFF2-40B4-BE49-F238E27FC236}">
                <a16:creationId xmlns:a16="http://schemas.microsoft.com/office/drawing/2014/main" id="{8431FA22-2C7F-BA47-B459-E18115049C7A}"/>
              </a:ext>
            </a:extLst>
          </p:cNvPr>
          <p:cNvSpPr>
            <a:spLocks noGrp="1"/>
          </p:cNvSpPr>
          <p:nvPr>
            <p:ph type="body" sz="quarter" idx="37" hasCustomPrompt="1"/>
          </p:nvPr>
        </p:nvSpPr>
        <p:spPr>
          <a:xfrm>
            <a:off x="9026402" y="4869442"/>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7" name="Text Placeholder 4">
            <a:extLst>
              <a:ext uri="{FF2B5EF4-FFF2-40B4-BE49-F238E27FC236}">
                <a16:creationId xmlns:a16="http://schemas.microsoft.com/office/drawing/2014/main" id="{53A3FFF4-7D8F-6949-A7D1-443160090A55}"/>
              </a:ext>
            </a:extLst>
          </p:cNvPr>
          <p:cNvSpPr>
            <a:spLocks noGrp="1"/>
          </p:cNvSpPr>
          <p:nvPr>
            <p:ph type="body" sz="quarter" idx="38" hasCustomPrompt="1"/>
          </p:nvPr>
        </p:nvSpPr>
        <p:spPr>
          <a:xfrm>
            <a:off x="9026402" y="5262980"/>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8" name="Picture Placeholder 2">
            <a:extLst>
              <a:ext uri="{FF2B5EF4-FFF2-40B4-BE49-F238E27FC236}">
                <a16:creationId xmlns:a16="http://schemas.microsoft.com/office/drawing/2014/main" id="{7AB4CDC3-D18C-D94C-85AD-1CDB36FBF20B}"/>
              </a:ext>
            </a:extLst>
          </p:cNvPr>
          <p:cNvSpPr>
            <a:spLocks noGrp="1"/>
          </p:cNvSpPr>
          <p:nvPr>
            <p:ph type="pic" sz="quarter" idx="39" hasCustomPrompt="1"/>
          </p:nvPr>
        </p:nvSpPr>
        <p:spPr>
          <a:xfrm>
            <a:off x="1658161"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69" name="Picture Placeholder 2">
            <a:extLst>
              <a:ext uri="{FF2B5EF4-FFF2-40B4-BE49-F238E27FC236}">
                <a16:creationId xmlns:a16="http://schemas.microsoft.com/office/drawing/2014/main" id="{68A0807C-91BC-6940-8EAC-A9817D69D0B7}"/>
              </a:ext>
            </a:extLst>
          </p:cNvPr>
          <p:cNvSpPr>
            <a:spLocks noGrp="1"/>
          </p:cNvSpPr>
          <p:nvPr>
            <p:ph type="pic" sz="quarter" idx="40" hasCustomPrompt="1"/>
          </p:nvPr>
        </p:nvSpPr>
        <p:spPr>
          <a:xfrm>
            <a:off x="4401352"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70" name="Picture Placeholder 2">
            <a:extLst>
              <a:ext uri="{FF2B5EF4-FFF2-40B4-BE49-F238E27FC236}">
                <a16:creationId xmlns:a16="http://schemas.microsoft.com/office/drawing/2014/main" id="{5DB20CE4-3FAF-854B-9A3F-85F6D58FBF09}"/>
              </a:ext>
            </a:extLst>
          </p:cNvPr>
          <p:cNvSpPr>
            <a:spLocks noGrp="1"/>
          </p:cNvSpPr>
          <p:nvPr>
            <p:ph type="pic" sz="quarter" idx="41" hasCustomPrompt="1"/>
          </p:nvPr>
        </p:nvSpPr>
        <p:spPr>
          <a:xfrm>
            <a:off x="7163666"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71" name="Picture Placeholder 2">
            <a:extLst>
              <a:ext uri="{FF2B5EF4-FFF2-40B4-BE49-F238E27FC236}">
                <a16:creationId xmlns:a16="http://schemas.microsoft.com/office/drawing/2014/main" id="{12FABBA2-AE32-5A42-A1FC-8B032F0555FC}"/>
              </a:ext>
            </a:extLst>
          </p:cNvPr>
          <p:cNvSpPr>
            <a:spLocks noGrp="1"/>
          </p:cNvSpPr>
          <p:nvPr>
            <p:ph type="pic" sz="quarter" idx="42" hasCustomPrompt="1"/>
          </p:nvPr>
        </p:nvSpPr>
        <p:spPr>
          <a:xfrm>
            <a:off x="9914398"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72" name="Picture Placeholder 2">
            <a:extLst>
              <a:ext uri="{FF2B5EF4-FFF2-40B4-BE49-F238E27FC236}">
                <a16:creationId xmlns:a16="http://schemas.microsoft.com/office/drawing/2014/main" id="{FAA4F638-9C68-AD40-9D56-2151F54192BF}"/>
              </a:ext>
            </a:extLst>
          </p:cNvPr>
          <p:cNvSpPr>
            <a:spLocks noGrp="1"/>
          </p:cNvSpPr>
          <p:nvPr>
            <p:ph type="pic" sz="quarter" idx="43" hasCustomPrompt="1"/>
          </p:nvPr>
        </p:nvSpPr>
        <p:spPr>
          <a:xfrm>
            <a:off x="1658161"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73" name="Picture Placeholder 2">
            <a:extLst>
              <a:ext uri="{FF2B5EF4-FFF2-40B4-BE49-F238E27FC236}">
                <a16:creationId xmlns:a16="http://schemas.microsoft.com/office/drawing/2014/main" id="{AC70479F-DD56-4B40-8927-8E73F47BA10C}"/>
              </a:ext>
            </a:extLst>
          </p:cNvPr>
          <p:cNvSpPr>
            <a:spLocks noGrp="1"/>
          </p:cNvSpPr>
          <p:nvPr>
            <p:ph type="pic" sz="quarter" idx="44" hasCustomPrompt="1"/>
          </p:nvPr>
        </p:nvSpPr>
        <p:spPr>
          <a:xfrm>
            <a:off x="4401352"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74" name="Picture Placeholder 2">
            <a:extLst>
              <a:ext uri="{FF2B5EF4-FFF2-40B4-BE49-F238E27FC236}">
                <a16:creationId xmlns:a16="http://schemas.microsoft.com/office/drawing/2014/main" id="{8445CD24-3673-054C-BF95-DCB1982F62EB}"/>
              </a:ext>
            </a:extLst>
          </p:cNvPr>
          <p:cNvSpPr>
            <a:spLocks noGrp="1"/>
          </p:cNvSpPr>
          <p:nvPr>
            <p:ph type="pic" sz="quarter" idx="45" hasCustomPrompt="1"/>
          </p:nvPr>
        </p:nvSpPr>
        <p:spPr>
          <a:xfrm>
            <a:off x="7163666" y="4154784"/>
            <a:ext cx="639762" cy="639762"/>
          </a:xfrm>
        </p:spPr>
        <p:txBody>
          <a:bodyPr>
            <a:normAutofit/>
          </a:bodyPr>
          <a:lstStyle>
            <a:lvl1pPr marL="0" indent="0" algn="ctr">
              <a:buNone/>
              <a:defRPr sz="1200">
                <a:solidFill>
                  <a:srgbClr val="F66B00"/>
                </a:solidFill>
              </a:defRPr>
            </a:lvl1pPr>
          </a:lstStyle>
          <a:p>
            <a:r>
              <a:rPr lang="en-US"/>
              <a:t>Icon</a:t>
            </a:r>
          </a:p>
        </p:txBody>
      </p:sp>
      <p:sp>
        <p:nvSpPr>
          <p:cNvPr id="75" name="Picture Placeholder 2">
            <a:extLst>
              <a:ext uri="{FF2B5EF4-FFF2-40B4-BE49-F238E27FC236}">
                <a16:creationId xmlns:a16="http://schemas.microsoft.com/office/drawing/2014/main" id="{5606434B-D7A1-4547-B940-0AC5AF03AF94}"/>
              </a:ext>
            </a:extLst>
          </p:cNvPr>
          <p:cNvSpPr>
            <a:spLocks noGrp="1"/>
          </p:cNvSpPr>
          <p:nvPr>
            <p:ph type="pic" sz="quarter" idx="46" hasCustomPrompt="1"/>
          </p:nvPr>
        </p:nvSpPr>
        <p:spPr>
          <a:xfrm>
            <a:off x="9914398" y="4154784"/>
            <a:ext cx="639762" cy="639762"/>
          </a:xfrm>
        </p:spPr>
        <p:txBody>
          <a:bodyPr>
            <a:normAutofit/>
          </a:bodyPr>
          <a:lstStyle>
            <a:lvl1pPr marL="0" indent="0" algn="ctr">
              <a:buNone/>
              <a:defRPr sz="1200">
                <a:solidFill>
                  <a:srgbClr val="F66B00"/>
                </a:solidFill>
              </a:defRPr>
            </a:lvl1pPr>
          </a:lstStyle>
          <a:p>
            <a:r>
              <a:rPr lang="en-US"/>
              <a:t>Icon</a:t>
            </a:r>
          </a:p>
        </p:txBody>
      </p:sp>
    </p:spTree>
    <p:extLst>
      <p:ext uri="{BB962C8B-B14F-4D97-AF65-F5344CB8AC3E}">
        <p14:creationId xmlns:p14="http://schemas.microsoft.com/office/powerpoint/2010/main" val="169702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8 grid with icons 2">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userDrawn="1"/>
        </p:nvGrpSpPr>
        <p:grpSpPr>
          <a:xfrm>
            <a:off x="596874" y="1433091"/>
            <a:ext cx="11009005" cy="4798008"/>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userDrawn="1"/>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userDrawn="1"/>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userDrawn="1"/>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userDrawn="1"/>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234947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743017"/>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88070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5274244"/>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233821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731753"/>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869442"/>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5262980"/>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pic>
        <p:nvPicPr>
          <p:cNvPr id="35" name="Picture 34">
            <a:extLst>
              <a:ext uri="{FF2B5EF4-FFF2-40B4-BE49-F238E27FC236}">
                <a16:creationId xmlns:a16="http://schemas.microsoft.com/office/drawing/2014/main" id="{0C9B01A1-8D95-3C48-9556-28FEC365783D}"/>
              </a:ext>
            </a:extLst>
          </p:cNvPr>
          <p:cNvPicPr>
            <a:picLocks noChangeAspect="1"/>
          </p:cNvPicPr>
          <p:nvPr userDrawn="1"/>
        </p:nvPicPr>
        <p:blipFill>
          <a:blip r:embed="rId2"/>
          <a:srcRect/>
          <a:stretch/>
        </p:blipFill>
        <p:spPr>
          <a:xfrm>
            <a:off x="603284" y="6440198"/>
            <a:ext cx="767123" cy="264231"/>
          </a:xfrm>
          <a:prstGeom prst="rect">
            <a:avLst/>
          </a:prstGeom>
        </p:spPr>
      </p:pic>
      <p:sp>
        <p:nvSpPr>
          <p:cNvPr id="50" name="Picture Placeholder 2">
            <a:extLst>
              <a:ext uri="{FF2B5EF4-FFF2-40B4-BE49-F238E27FC236}">
                <a16:creationId xmlns:a16="http://schemas.microsoft.com/office/drawing/2014/main" id="{C6E5BBF6-74A3-764B-B6C4-ED53E4CC7A70}"/>
              </a:ext>
            </a:extLst>
          </p:cNvPr>
          <p:cNvSpPr>
            <a:spLocks noGrp="1"/>
          </p:cNvSpPr>
          <p:nvPr>
            <p:ph type="pic" sz="quarter" idx="39" hasCustomPrompt="1"/>
          </p:nvPr>
        </p:nvSpPr>
        <p:spPr>
          <a:xfrm>
            <a:off x="1658161"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51" name="Picture Placeholder 2">
            <a:extLst>
              <a:ext uri="{FF2B5EF4-FFF2-40B4-BE49-F238E27FC236}">
                <a16:creationId xmlns:a16="http://schemas.microsoft.com/office/drawing/2014/main" id="{89790E83-05A4-284A-8DEE-A49F65580751}"/>
              </a:ext>
            </a:extLst>
          </p:cNvPr>
          <p:cNvSpPr>
            <a:spLocks noGrp="1"/>
          </p:cNvSpPr>
          <p:nvPr>
            <p:ph type="pic" sz="quarter" idx="40" hasCustomPrompt="1"/>
          </p:nvPr>
        </p:nvSpPr>
        <p:spPr>
          <a:xfrm>
            <a:off x="4401352"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52" name="Picture Placeholder 2">
            <a:extLst>
              <a:ext uri="{FF2B5EF4-FFF2-40B4-BE49-F238E27FC236}">
                <a16:creationId xmlns:a16="http://schemas.microsoft.com/office/drawing/2014/main" id="{4FB17BF4-B1EE-CC49-9CCD-AC2A1807FA63}"/>
              </a:ext>
            </a:extLst>
          </p:cNvPr>
          <p:cNvSpPr>
            <a:spLocks noGrp="1"/>
          </p:cNvSpPr>
          <p:nvPr>
            <p:ph type="pic" sz="quarter" idx="41" hasCustomPrompt="1"/>
          </p:nvPr>
        </p:nvSpPr>
        <p:spPr>
          <a:xfrm>
            <a:off x="7163666"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53" name="Picture Placeholder 2">
            <a:extLst>
              <a:ext uri="{FF2B5EF4-FFF2-40B4-BE49-F238E27FC236}">
                <a16:creationId xmlns:a16="http://schemas.microsoft.com/office/drawing/2014/main" id="{BD29B048-6E46-7E42-97A6-80CAFE7E380C}"/>
              </a:ext>
            </a:extLst>
          </p:cNvPr>
          <p:cNvSpPr>
            <a:spLocks noGrp="1"/>
          </p:cNvSpPr>
          <p:nvPr>
            <p:ph type="pic" sz="quarter" idx="42" hasCustomPrompt="1"/>
          </p:nvPr>
        </p:nvSpPr>
        <p:spPr>
          <a:xfrm>
            <a:off x="9914398"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54" name="Picture Placeholder 2">
            <a:extLst>
              <a:ext uri="{FF2B5EF4-FFF2-40B4-BE49-F238E27FC236}">
                <a16:creationId xmlns:a16="http://schemas.microsoft.com/office/drawing/2014/main" id="{83E48619-7723-9C40-AAE0-181C908770EF}"/>
              </a:ext>
            </a:extLst>
          </p:cNvPr>
          <p:cNvSpPr>
            <a:spLocks noGrp="1"/>
          </p:cNvSpPr>
          <p:nvPr>
            <p:ph type="pic" sz="quarter" idx="43" hasCustomPrompt="1"/>
          </p:nvPr>
        </p:nvSpPr>
        <p:spPr>
          <a:xfrm>
            <a:off x="1658161"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55" name="Picture Placeholder 2">
            <a:extLst>
              <a:ext uri="{FF2B5EF4-FFF2-40B4-BE49-F238E27FC236}">
                <a16:creationId xmlns:a16="http://schemas.microsoft.com/office/drawing/2014/main" id="{294D708D-0D41-CB4B-ABC6-FAF8BC2FBF29}"/>
              </a:ext>
            </a:extLst>
          </p:cNvPr>
          <p:cNvSpPr>
            <a:spLocks noGrp="1"/>
          </p:cNvSpPr>
          <p:nvPr>
            <p:ph type="pic" sz="quarter" idx="44" hasCustomPrompt="1"/>
          </p:nvPr>
        </p:nvSpPr>
        <p:spPr>
          <a:xfrm>
            <a:off x="4401352"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56" name="Picture Placeholder 2">
            <a:extLst>
              <a:ext uri="{FF2B5EF4-FFF2-40B4-BE49-F238E27FC236}">
                <a16:creationId xmlns:a16="http://schemas.microsoft.com/office/drawing/2014/main" id="{DB08DBBC-E8BD-194A-AD17-443CCB6F0FF8}"/>
              </a:ext>
            </a:extLst>
          </p:cNvPr>
          <p:cNvSpPr>
            <a:spLocks noGrp="1"/>
          </p:cNvSpPr>
          <p:nvPr>
            <p:ph type="pic" sz="quarter" idx="45" hasCustomPrompt="1"/>
          </p:nvPr>
        </p:nvSpPr>
        <p:spPr>
          <a:xfrm>
            <a:off x="7163666" y="4154784"/>
            <a:ext cx="639762" cy="639762"/>
          </a:xfrm>
        </p:spPr>
        <p:txBody>
          <a:bodyPr>
            <a:normAutofit/>
          </a:bodyPr>
          <a:lstStyle>
            <a:lvl1pPr marL="0" indent="0" algn="ctr">
              <a:buNone/>
              <a:defRPr sz="1200">
                <a:solidFill>
                  <a:srgbClr val="F66B00"/>
                </a:solidFill>
              </a:defRPr>
            </a:lvl1pPr>
          </a:lstStyle>
          <a:p>
            <a:r>
              <a:rPr lang="en-US"/>
              <a:t>Icon</a:t>
            </a:r>
          </a:p>
        </p:txBody>
      </p:sp>
      <p:sp>
        <p:nvSpPr>
          <p:cNvPr id="57" name="Picture Placeholder 2">
            <a:extLst>
              <a:ext uri="{FF2B5EF4-FFF2-40B4-BE49-F238E27FC236}">
                <a16:creationId xmlns:a16="http://schemas.microsoft.com/office/drawing/2014/main" id="{D7ACFB48-92E2-2049-8C2D-5C791A329E79}"/>
              </a:ext>
            </a:extLst>
          </p:cNvPr>
          <p:cNvSpPr>
            <a:spLocks noGrp="1"/>
          </p:cNvSpPr>
          <p:nvPr>
            <p:ph type="pic" sz="quarter" idx="46" hasCustomPrompt="1"/>
          </p:nvPr>
        </p:nvSpPr>
        <p:spPr>
          <a:xfrm>
            <a:off x="9914398" y="4154784"/>
            <a:ext cx="639762" cy="639762"/>
          </a:xfrm>
        </p:spPr>
        <p:txBody>
          <a:bodyPr>
            <a:normAutofit/>
          </a:bodyPr>
          <a:lstStyle>
            <a:lvl1pPr marL="0" indent="0" algn="ctr">
              <a:buNone/>
              <a:defRPr sz="1200">
                <a:solidFill>
                  <a:srgbClr val="F66B00"/>
                </a:solidFill>
              </a:defRPr>
            </a:lvl1pPr>
          </a:lstStyle>
          <a:p>
            <a:r>
              <a:rPr lang="en-US"/>
              <a:t>Icon</a:t>
            </a:r>
          </a:p>
        </p:txBody>
      </p:sp>
    </p:spTree>
    <p:extLst>
      <p:ext uri="{BB962C8B-B14F-4D97-AF65-F5344CB8AC3E}">
        <p14:creationId xmlns:p14="http://schemas.microsoft.com/office/powerpoint/2010/main" val="307321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8 grid ">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1816850"/>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210388"/>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34807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4741615"/>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180558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199124"/>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336813"/>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4730351"/>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userDrawn="1"/>
        </p:nvGrpSpPr>
        <p:grpSpPr>
          <a:xfrm>
            <a:off x="596874" y="1433091"/>
            <a:ext cx="11009005" cy="4798008"/>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userDrawn="1"/>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userDrawn="1"/>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userDrawn="1"/>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userDrawn="1"/>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userDrawn="1"/>
        </p:nvPicPr>
        <p:blipFill>
          <a:blip r:embed="rId2"/>
          <a:srcRect/>
          <a:stretch/>
        </p:blipFill>
        <p:spPr>
          <a:xfrm>
            <a:off x="603284" y="6440198"/>
            <a:ext cx="767123" cy="264231"/>
          </a:xfrm>
          <a:prstGeom prst="rect">
            <a:avLst/>
          </a:prstGeom>
        </p:spPr>
      </p:pic>
    </p:spTree>
    <p:extLst>
      <p:ext uri="{BB962C8B-B14F-4D97-AF65-F5344CB8AC3E}">
        <p14:creationId xmlns:p14="http://schemas.microsoft.com/office/powerpoint/2010/main" val="260539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8 grid, no line">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1816850"/>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210388"/>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34807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4741615"/>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180558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199124"/>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336813"/>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4730351"/>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6" name="Rectangle 25">
            <a:extLst>
              <a:ext uri="{FF2B5EF4-FFF2-40B4-BE49-F238E27FC236}">
                <a16:creationId xmlns:a16="http://schemas.microsoft.com/office/drawing/2014/main" id="{EEEE3EBE-0A2A-3C4B-BE4E-8F881671DBC0}"/>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userDrawn="1"/>
        </p:nvPicPr>
        <p:blipFill>
          <a:blip r:embed="rId2"/>
          <a:srcRect/>
          <a:stretch/>
        </p:blipFill>
        <p:spPr>
          <a:xfrm>
            <a:off x="603284" y="6440198"/>
            <a:ext cx="767123" cy="264231"/>
          </a:xfrm>
          <a:prstGeom prst="rect">
            <a:avLst/>
          </a:prstGeom>
        </p:spPr>
      </p:pic>
    </p:spTree>
    <p:extLst>
      <p:ext uri="{BB962C8B-B14F-4D97-AF65-F5344CB8AC3E}">
        <p14:creationId xmlns:p14="http://schemas.microsoft.com/office/powerpoint/2010/main" val="283395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Text and image 50/50">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69D1879-DC85-E24E-94AE-DE4D5B3F0482}"/>
              </a:ext>
            </a:extLst>
          </p:cNvPr>
          <p:cNvPicPr>
            <a:picLocks noChangeAspect="1"/>
          </p:cNvPicPr>
          <p:nvPr userDrawn="1"/>
        </p:nvPicPr>
        <p:blipFill rotWithShape="1">
          <a:blip r:embed="rId2"/>
          <a:srcRect t="2746" r="1660" b="20023"/>
          <a:stretch/>
        </p:blipFill>
        <p:spPr>
          <a:xfrm>
            <a:off x="6370321" y="0"/>
            <a:ext cx="5821679" cy="6858000"/>
          </a:xfrm>
          <a:prstGeom prst="rect">
            <a:avLst/>
          </a:prstGeom>
        </p:spPr>
      </p:pic>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362951"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Placeholder for Title</a:t>
            </a:r>
          </a:p>
        </p:txBody>
      </p:sp>
      <p:cxnSp>
        <p:nvCxnSpPr>
          <p:cNvPr id="11" name="Straight Connector 10">
            <a:extLst>
              <a:ext uri="{FF2B5EF4-FFF2-40B4-BE49-F238E27FC236}">
                <a16:creationId xmlns:a16="http://schemas.microsoft.com/office/drawing/2014/main" id="{02EA0441-9B99-8947-BF7A-92443D023F69}"/>
              </a:ext>
            </a:extLst>
          </p:cNvPr>
          <p:cNvCxnSpPr>
            <a:cxnSpLocks/>
          </p:cNvCxnSpPr>
          <p:nvPr userDrawn="1"/>
        </p:nvCxnSpPr>
        <p:spPr>
          <a:xfrm>
            <a:off x="603284" y="6227596"/>
            <a:ext cx="576703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5CDB16D-CF67-2D44-A18E-A048317E0D9F}"/>
              </a:ext>
            </a:extLst>
          </p:cNvPr>
          <p:cNvSpPr/>
          <p:nvPr userDrawn="1"/>
        </p:nvSpPr>
        <p:spPr>
          <a:xfrm rot="5400000">
            <a:off x="7539942" y="2205941"/>
            <a:ext cx="6858000" cy="2446117"/>
          </a:xfrm>
          <a:prstGeom prst="rect">
            <a:avLst/>
          </a:prstGeom>
          <a:gradFill>
            <a:gsLst>
              <a:gs pos="0">
                <a:srgbClr val="FF8E00"/>
              </a:gs>
              <a:gs pos="100000">
                <a:srgbClr val="FF8E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pic>
        <p:nvPicPr>
          <p:cNvPr id="12" name="Picture 11">
            <a:extLst>
              <a:ext uri="{FF2B5EF4-FFF2-40B4-BE49-F238E27FC236}">
                <a16:creationId xmlns:a16="http://schemas.microsoft.com/office/drawing/2014/main" id="{51C61A49-0C3F-D549-8EAE-C7FA9AAF1B64}"/>
              </a:ext>
            </a:extLst>
          </p:cNvPr>
          <p:cNvPicPr>
            <a:picLocks noChangeAspect="1"/>
          </p:cNvPicPr>
          <p:nvPr userDrawn="1"/>
        </p:nvPicPr>
        <p:blipFill>
          <a:blip r:embed="rId3"/>
          <a:srcRect/>
          <a:stretch/>
        </p:blipFill>
        <p:spPr>
          <a:xfrm>
            <a:off x="603284" y="6440198"/>
            <a:ext cx="767123" cy="264231"/>
          </a:xfrm>
          <a:prstGeom prst="rect">
            <a:avLst/>
          </a:prstGeom>
        </p:spPr>
      </p:pic>
      <p:sp>
        <p:nvSpPr>
          <p:cNvPr id="15" name="Picture Placeholder 6">
            <a:extLst>
              <a:ext uri="{FF2B5EF4-FFF2-40B4-BE49-F238E27FC236}">
                <a16:creationId xmlns:a16="http://schemas.microsoft.com/office/drawing/2014/main" id="{11740ED6-73DA-C14A-89B8-C892CA7AA7E9}"/>
              </a:ext>
            </a:extLst>
          </p:cNvPr>
          <p:cNvSpPr>
            <a:spLocks noGrp="1"/>
          </p:cNvSpPr>
          <p:nvPr>
            <p:ph type="pic" sz="quarter" idx="11"/>
          </p:nvPr>
        </p:nvSpPr>
        <p:spPr>
          <a:xfrm>
            <a:off x="6370321" y="-2"/>
            <a:ext cx="5821680" cy="6878232"/>
          </a:xfrm>
        </p:spPr>
        <p:txBody>
          <a:bodyPr/>
          <a:lstStyle>
            <a:lvl1pPr marL="0" indent="0">
              <a:buNone/>
              <a:defRPr>
                <a:solidFill>
                  <a:srgbClr val="008AD9"/>
                </a:solidFill>
              </a:defRPr>
            </a:lvl1pPr>
          </a:lstStyle>
          <a:p>
            <a:endParaRPr lang="en-US"/>
          </a:p>
        </p:txBody>
      </p:sp>
      <p:sp>
        <p:nvSpPr>
          <p:cNvPr id="17" name="Text Placeholder 2">
            <a:extLst>
              <a:ext uri="{FF2B5EF4-FFF2-40B4-BE49-F238E27FC236}">
                <a16:creationId xmlns:a16="http://schemas.microsoft.com/office/drawing/2014/main" id="{7FDC31E8-1B85-E54A-846A-B981CD3606F3}"/>
              </a:ext>
            </a:extLst>
          </p:cNvPr>
          <p:cNvSpPr>
            <a:spLocks noGrp="1"/>
          </p:cNvSpPr>
          <p:nvPr>
            <p:ph idx="1"/>
          </p:nvPr>
        </p:nvSpPr>
        <p:spPr>
          <a:xfrm>
            <a:off x="603283" y="1511343"/>
            <a:ext cx="5362951" cy="4503650"/>
          </a:xfrm>
          <a:prstGeom prst="rect">
            <a:avLst/>
          </a:prstGeom>
        </p:spPr>
        <p:txBody>
          <a:bodyPr vert="horz" lIns="91440" tIns="45720" rIns="91440" bIns="45720" rtlCol="0">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134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4 column with photos">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69BEEA7-F88D-4847-BB1A-3E6E13B9C13B}"/>
              </a:ext>
            </a:extLst>
          </p:cNvPr>
          <p:cNvSpPr/>
          <p:nvPr userDrawn="1"/>
        </p:nvSpPr>
        <p:spPr>
          <a:xfrm>
            <a:off x="6096000" y="1371598"/>
            <a:ext cx="3047998" cy="548640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C179EF3-84AF-4B42-A726-322932765E3F}"/>
              </a:ext>
            </a:extLst>
          </p:cNvPr>
          <p:cNvSpPr/>
          <p:nvPr userDrawn="1"/>
        </p:nvSpPr>
        <p:spPr>
          <a:xfrm>
            <a:off x="9143998" y="1371598"/>
            <a:ext cx="3048002" cy="5486402"/>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5F8BE8-B570-0144-8B8F-B21DC0281A78}"/>
              </a:ext>
            </a:extLst>
          </p:cNvPr>
          <p:cNvSpPr/>
          <p:nvPr userDrawn="1"/>
        </p:nvSpPr>
        <p:spPr>
          <a:xfrm>
            <a:off x="3047998" y="1371598"/>
            <a:ext cx="3048002" cy="5486402"/>
          </a:xfrm>
          <a:prstGeom prst="rect">
            <a:avLst/>
          </a:prstGeom>
          <a:solidFill>
            <a:srgbClr val="2BA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8DB0E7B-5842-FA41-8B1D-35CB4861B43D}"/>
              </a:ext>
            </a:extLst>
          </p:cNvPr>
          <p:cNvSpPr/>
          <p:nvPr userDrawn="1"/>
        </p:nvSpPr>
        <p:spPr>
          <a:xfrm>
            <a:off x="0" y="1371598"/>
            <a:ext cx="3047998" cy="5486402"/>
          </a:xfrm>
          <a:prstGeom prst="rect">
            <a:avLst/>
          </a:prstGeom>
          <a:solidFill>
            <a:srgbClr val="CB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userDrawn="1">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81665C83-97D0-0C43-83AF-B4227D74046E}"/>
              </a:ext>
            </a:extLst>
          </p:cNvPr>
          <p:cNvSpPr>
            <a:spLocks noGrp="1"/>
          </p:cNvSpPr>
          <p:nvPr>
            <p:ph type="pic" sz="quarter" idx="13"/>
          </p:nvPr>
        </p:nvSpPr>
        <p:spPr>
          <a:xfrm>
            <a:off x="795335" y="1777152"/>
            <a:ext cx="1457325" cy="1457325"/>
          </a:xfrm>
        </p:spPr>
        <p:txBody>
          <a:bodyPr>
            <a:normAutofit/>
          </a:bodyPr>
          <a:lstStyle>
            <a:lvl1pPr marL="0" indent="0" algn="ctr">
              <a:buNone/>
              <a:defRPr sz="1200"/>
            </a:lvl1pPr>
          </a:lstStyle>
          <a:p>
            <a:endParaRPr lang="en-US"/>
          </a:p>
        </p:txBody>
      </p:sp>
      <p:sp>
        <p:nvSpPr>
          <p:cNvPr id="24" name="Picture Placeholder 5">
            <a:extLst>
              <a:ext uri="{FF2B5EF4-FFF2-40B4-BE49-F238E27FC236}">
                <a16:creationId xmlns:a16="http://schemas.microsoft.com/office/drawing/2014/main" id="{0799E9FC-A05C-6C44-BE3B-66A02CA99201}"/>
              </a:ext>
            </a:extLst>
          </p:cNvPr>
          <p:cNvSpPr>
            <a:spLocks noGrp="1"/>
          </p:cNvSpPr>
          <p:nvPr>
            <p:ph type="pic" sz="quarter" idx="14"/>
          </p:nvPr>
        </p:nvSpPr>
        <p:spPr>
          <a:xfrm>
            <a:off x="3843333" y="1777152"/>
            <a:ext cx="1457325" cy="1457325"/>
          </a:xfrm>
        </p:spPr>
        <p:txBody>
          <a:bodyPr>
            <a:normAutofit/>
          </a:bodyPr>
          <a:lstStyle>
            <a:lvl1pPr marL="0" indent="0" algn="ctr">
              <a:buNone/>
              <a:defRPr sz="1200"/>
            </a:lvl1pPr>
          </a:lstStyle>
          <a:p>
            <a:endParaRPr lang="en-US"/>
          </a:p>
        </p:txBody>
      </p:sp>
      <p:sp>
        <p:nvSpPr>
          <p:cNvPr id="31" name="Picture Placeholder 5">
            <a:extLst>
              <a:ext uri="{FF2B5EF4-FFF2-40B4-BE49-F238E27FC236}">
                <a16:creationId xmlns:a16="http://schemas.microsoft.com/office/drawing/2014/main" id="{805D4820-A688-6749-9C3D-C6786E4C7408}"/>
              </a:ext>
            </a:extLst>
          </p:cNvPr>
          <p:cNvSpPr>
            <a:spLocks noGrp="1"/>
          </p:cNvSpPr>
          <p:nvPr>
            <p:ph type="pic" sz="quarter" idx="15"/>
          </p:nvPr>
        </p:nvSpPr>
        <p:spPr>
          <a:xfrm>
            <a:off x="6891336" y="1777695"/>
            <a:ext cx="1457325" cy="1457325"/>
          </a:xfrm>
        </p:spPr>
        <p:txBody>
          <a:bodyPr>
            <a:normAutofit/>
          </a:bodyPr>
          <a:lstStyle>
            <a:lvl1pPr marL="0" indent="0" algn="ctr">
              <a:buNone/>
              <a:defRPr sz="1200"/>
            </a:lvl1pPr>
          </a:lstStyle>
          <a:p>
            <a:endParaRPr lang="en-US"/>
          </a:p>
        </p:txBody>
      </p:sp>
      <p:sp>
        <p:nvSpPr>
          <p:cNvPr id="32" name="Picture Placeholder 5">
            <a:extLst>
              <a:ext uri="{FF2B5EF4-FFF2-40B4-BE49-F238E27FC236}">
                <a16:creationId xmlns:a16="http://schemas.microsoft.com/office/drawing/2014/main" id="{3790F16E-7C63-6246-9C3B-C5AAB857593E}"/>
              </a:ext>
            </a:extLst>
          </p:cNvPr>
          <p:cNvSpPr>
            <a:spLocks noGrp="1"/>
          </p:cNvSpPr>
          <p:nvPr>
            <p:ph type="pic" sz="quarter" idx="16"/>
          </p:nvPr>
        </p:nvSpPr>
        <p:spPr>
          <a:xfrm>
            <a:off x="9939336" y="1777695"/>
            <a:ext cx="1457325" cy="1457325"/>
          </a:xfrm>
        </p:spPr>
        <p:txBody>
          <a:bodyPr>
            <a:normAutofit/>
          </a:bodyPr>
          <a:lstStyle>
            <a:lvl1pPr marL="0" indent="0" algn="ctr">
              <a:buNone/>
              <a:defRPr sz="1200"/>
            </a:lvl1pPr>
          </a:lstStyle>
          <a:p>
            <a:endParaRPr lang="en-US"/>
          </a:p>
        </p:txBody>
      </p:sp>
      <p:sp>
        <p:nvSpPr>
          <p:cNvPr id="11" name="Text Placeholder 10">
            <a:extLst>
              <a:ext uri="{FF2B5EF4-FFF2-40B4-BE49-F238E27FC236}">
                <a16:creationId xmlns:a16="http://schemas.microsoft.com/office/drawing/2014/main" id="{76150D9E-A75B-064F-B712-737997CDDD64}"/>
              </a:ext>
            </a:extLst>
          </p:cNvPr>
          <p:cNvSpPr>
            <a:spLocks noGrp="1"/>
          </p:cNvSpPr>
          <p:nvPr>
            <p:ph type="body" sz="quarter" idx="17" hasCustomPrompt="1"/>
          </p:nvPr>
        </p:nvSpPr>
        <p:spPr>
          <a:xfrm>
            <a:off x="471384" y="3373389"/>
            <a:ext cx="2105226" cy="444500"/>
          </a:xfrm>
        </p:spPr>
        <p:txBody>
          <a:bodyPr anchor="ctr">
            <a:noAutofit/>
          </a:bodyPr>
          <a:lstStyle>
            <a:lvl1pPr marL="0" indent="0" algn="l">
              <a:buNone/>
              <a:defRPr sz="1400" b="1" i="0">
                <a:solidFill>
                  <a:srgbClr val="063A79"/>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0">
            <a:extLst>
              <a:ext uri="{FF2B5EF4-FFF2-40B4-BE49-F238E27FC236}">
                <a16:creationId xmlns:a16="http://schemas.microsoft.com/office/drawing/2014/main" id="{0AFD4B06-5326-7A44-9F39-8C875D89691D}"/>
              </a:ext>
            </a:extLst>
          </p:cNvPr>
          <p:cNvSpPr>
            <a:spLocks noGrp="1"/>
          </p:cNvSpPr>
          <p:nvPr>
            <p:ph type="body" sz="quarter" idx="20" hasCustomPrompt="1"/>
          </p:nvPr>
        </p:nvSpPr>
        <p:spPr>
          <a:xfrm>
            <a:off x="3515526"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8" name="Text Placeholder 10">
            <a:extLst>
              <a:ext uri="{FF2B5EF4-FFF2-40B4-BE49-F238E27FC236}">
                <a16:creationId xmlns:a16="http://schemas.microsoft.com/office/drawing/2014/main" id="{8FA7B988-D2A9-A440-A8D1-A8D508F803C6}"/>
              </a:ext>
            </a:extLst>
          </p:cNvPr>
          <p:cNvSpPr>
            <a:spLocks noGrp="1"/>
          </p:cNvSpPr>
          <p:nvPr>
            <p:ph type="body" sz="quarter" idx="23" hasCustomPrompt="1"/>
          </p:nvPr>
        </p:nvSpPr>
        <p:spPr>
          <a:xfrm>
            <a:off x="6571242"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1" name="Text Placeholder 10">
            <a:extLst>
              <a:ext uri="{FF2B5EF4-FFF2-40B4-BE49-F238E27FC236}">
                <a16:creationId xmlns:a16="http://schemas.microsoft.com/office/drawing/2014/main" id="{A8BAF580-D939-5041-9C85-EA20C29D2525}"/>
              </a:ext>
            </a:extLst>
          </p:cNvPr>
          <p:cNvSpPr>
            <a:spLocks noGrp="1"/>
          </p:cNvSpPr>
          <p:nvPr>
            <p:ph type="body" sz="quarter" idx="26" hasCustomPrompt="1"/>
          </p:nvPr>
        </p:nvSpPr>
        <p:spPr>
          <a:xfrm>
            <a:off x="9603809"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13" name="Text Placeholder 12">
            <a:extLst>
              <a:ext uri="{FF2B5EF4-FFF2-40B4-BE49-F238E27FC236}">
                <a16:creationId xmlns:a16="http://schemas.microsoft.com/office/drawing/2014/main" id="{28071E61-2338-1846-864F-D7E03800ECF5}"/>
              </a:ext>
            </a:extLst>
          </p:cNvPr>
          <p:cNvSpPr>
            <a:spLocks noGrp="1"/>
          </p:cNvSpPr>
          <p:nvPr>
            <p:ph type="body" sz="quarter" idx="28" hasCustomPrompt="1"/>
          </p:nvPr>
        </p:nvSpPr>
        <p:spPr>
          <a:xfrm>
            <a:off x="3508375"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2">
            <a:extLst>
              <a:ext uri="{FF2B5EF4-FFF2-40B4-BE49-F238E27FC236}">
                <a16:creationId xmlns:a16="http://schemas.microsoft.com/office/drawing/2014/main" id="{3C2A9807-1103-5743-98F2-E315DD4C3F0A}"/>
              </a:ext>
            </a:extLst>
          </p:cNvPr>
          <p:cNvSpPr>
            <a:spLocks noGrp="1"/>
          </p:cNvSpPr>
          <p:nvPr>
            <p:ph type="body" sz="quarter" idx="29" hasCustomPrompt="1"/>
          </p:nvPr>
        </p:nvSpPr>
        <p:spPr>
          <a:xfrm>
            <a:off x="6575666"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4" name="Text Placeholder 12">
            <a:extLst>
              <a:ext uri="{FF2B5EF4-FFF2-40B4-BE49-F238E27FC236}">
                <a16:creationId xmlns:a16="http://schemas.microsoft.com/office/drawing/2014/main" id="{6CC1885B-4A25-8F4B-8861-432FEC9BB513}"/>
              </a:ext>
            </a:extLst>
          </p:cNvPr>
          <p:cNvSpPr>
            <a:spLocks noGrp="1"/>
          </p:cNvSpPr>
          <p:nvPr>
            <p:ph type="body" sz="quarter" idx="30" hasCustomPrompt="1"/>
          </p:nvPr>
        </p:nvSpPr>
        <p:spPr>
          <a:xfrm>
            <a:off x="9603809"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12">
            <a:extLst>
              <a:ext uri="{FF2B5EF4-FFF2-40B4-BE49-F238E27FC236}">
                <a16:creationId xmlns:a16="http://schemas.microsoft.com/office/drawing/2014/main" id="{C44D44F7-AFA3-864A-9589-46BFC9ADFC20}"/>
              </a:ext>
            </a:extLst>
          </p:cNvPr>
          <p:cNvSpPr>
            <a:spLocks noGrp="1"/>
          </p:cNvSpPr>
          <p:nvPr>
            <p:ph type="body" sz="quarter" idx="31" hasCustomPrompt="1"/>
          </p:nvPr>
        </p:nvSpPr>
        <p:spPr>
          <a:xfrm>
            <a:off x="475445" y="3902336"/>
            <a:ext cx="2105025" cy="2098074"/>
          </a:xfrm>
        </p:spPr>
        <p:txBody>
          <a:bodyPr>
            <a:noAutofit/>
          </a:bodyPr>
          <a:lstStyle>
            <a:lvl1pPr marL="0" indent="0">
              <a:lnSpc>
                <a:spcPct val="10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pic>
        <p:nvPicPr>
          <p:cNvPr id="22" name="Picture 21">
            <a:extLst>
              <a:ext uri="{FF2B5EF4-FFF2-40B4-BE49-F238E27FC236}">
                <a16:creationId xmlns:a16="http://schemas.microsoft.com/office/drawing/2014/main" id="{AEE1E807-8189-8C42-A115-CA17E5A5CE34}"/>
              </a:ext>
            </a:extLst>
          </p:cNvPr>
          <p:cNvPicPr>
            <a:picLocks noChangeAspect="1"/>
          </p:cNvPicPr>
          <p:nvPr userDrawn="1"/>
        </p:nvPicPr>
        <p:blipFill>
          <a:blip r:embed="rId2"/>
          <a:srcRect/>
          <a:stretch/>
        </p:blipFill>
        <p:spPr>
          <a:xfrm>
            <a:off x="603284" y="6440198"/>
            <a:ext cx="767123" cy="264231"/>
          </a:xfrm>
          <a:prstGeom prst="rect">
            <a:avLst/>
          </a:prstGeom>
        </p:spPr>
      </p:pic>
    </p:spTree>
    <p:extLst>
      <p:ext uri="{BB962C8B-B14F-4D97-AF65-F5344CB8AC3E}">
        <p14:creationId xmlns:p14="http://schemas.microsoft.com/office/powerpoint/2010/main" val="216533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4 column timeline">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userDrawn="1"/>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grpSp>
        <p:nvGrpSpPr>
          <p:cNvPr id="27" name="Group 26">
            <a:extLst>
              <a:ext uri="{FF2B5EF4-FFF2-40B4-BE49-F238E27FC236}">
                <a16:creationId xmlns:a16="http://schemas.microsoft.com/office/drawing/2014/main" id="{8978E3E8-0D34-304C-950C-06B614A93EF1}"/>
              </a:ext>
            </a:extLst>
          </p:cNvPr>
          <p:cNvGrpSpPr/>
          <p:nvPr userDrawn="1"/>
        </p:nvGrpSpPr>
        <p:grpSpPr>
          <a:xfrm>
            <a:off x="1849464" y="3215898"/>
            <a:ext cx="8493072" cy="147234"/>
            <a:chOff x="2031569" y="3215898"/>
            <a:chExt cx="8493072" cy="147234"/>
          </a:xfrm>
        </p:grpSpPr>
        <p:sp>
          <p:nvSpPr>
            <p:cNvPr id="11" name="Oval 10">
              <a:extLst>
                <a:ext uri="{FF2B5EF4-FFF2-40B4-BE49-F238E27FC236}">
                  <a16:creationId xmlns:a16="http://schemas.microsoft.com/office/drawing/2014/main" id="{5072EA01-3444-924E-9E7D-B16D0A165346}"/>
                </a:ext>
              </a:extLst>
            </p:cNvPr>
            <p:cNvSpPr/>
            <p:nvPr userDrawn="1"/>
          </p:nvSpPr>
          <p:spPr>
            <a:xfrm>
              <a:off x="2031569"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6BB9556-972B-4645-86AC-9D5DE78E1F30}"/>
                </a:ext>
              </a:extLst>
            </p:cNvPr>
            <p:cNvSpPr/>
            <p:nvPr userDrawn="1"/>
          </p:nvSpPr>
          <p:spPr>
            <a:xfrm>
              <a:off x="4813515"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6E076C-3BDE-EE45-93D3-4E07B6D76235}"/>
                </a:ext>
              </a:extLst>
            </p:cNvPr>
            <p:cNvSpPr/>
            <p:nvPr userDrawn="1"/>
          </p:nvSpPr>
          <p:spPr>
            <a:xfrm>
              <a:off x="7595461"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93E6241-90EB-C245-8128-D22EC5B2BA48}"/>
                </a:ext>
              </a:extLst>
            </p:cNvPr>
            <p:cNvSpPr/>
            <p:nvPr userDrawn="1"/>
          </p:nvSpPr>
          <p:spPr>
            <a:xfrm>
              <a:off x="10377407"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276F8E92-BADB-5848-8674-01593FE168A0}"/>
                </a:ext>
              </a:extLst>
            </p:cNvPr>
            <p:cNvCxnSpPr>
              <a:cxnSpLocks/>
              <a:stCxn id="11" idx="6"/>
              <a:endCxn id="12" idx="2"/>
            </p:cNvCxnSpPr>
            <p:nvPr userDrawn="1"/>
          </p:nvCxnSpPr>
          <p:spPr>
            <a:xfrm>
              <a:off x="2178803"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28F2CDD-1C96-EE47-8383-30F5AC4F4143}"/>
                </a:ext>
              </a:extLst>
            </p:cNvPr>
            <p:cNvCxnSpPr>
              <a:cxnSpLocks/>
              <a:endCxn id="13" idx="2"/>
            </p:cNvCxnSpPr>
            <p:nvPr userDrawn="1"/>
          </p:nvCxnSpPr>
          <p:spPr>
            <a:xfrm>
              <a:off x="4960749"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0AEB71-D55C-3C4D-B1DB-10187FE70E10}"/>
                </a:ext>
              </a:extLst>
            </p:cNvPr>
            <p:cNvCxnSpPr>
              <a:cxnSpLocks/>
              <a:endCxn id="14" idx="2"/>
            </p:cNvCxnSpPr>
            <p:nvPr userDrawn="1"/>
          </p:nvCxnSpPr>
          <p:spPr>
            <a:xfrm>
              <a:off x="7742695"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grpSp>
      <p:sp>
        <p:nvSpPr>
          <p:cNvPr id="34" name="Text Placeholder 10">
            <a:extLst>
              <a:ext uri="{FF2B5EF4-FFF2-40B4-BE49-F238E27FC236}">
                <a16:creationId xmlns:a16="http://schemas.microsoft.com/office/drawing/2014/main" id="{3C2D23A5-B360-734D-9032-F02137CAD252}"/>
              </a:ext>
            </a:extLst>
          </p:cNvPr>
          <p:cNvSpPr>
            <a:spLocks noGrp="1"/>
          </p:cNvSpPr>
          <p:nvPr>
            <p:ph type="body" sz="quarter" idx="20" hasCustomPrompt="1"/>
          </p:nvPr>
        </p:nvSpPr>
        <p:spPr>
          <a:xfrm>
            <a:off x="673511"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2">
            <a:extLst>
              <a:ext uri="{FF2B5EF4-FFF2-40B4-BE49-F238E27FC236}">
                <a16:creationId xmlns:a16="http://schemas.microsoft.com/office/drawing/2014/main" id="{B0E0321D-6510-3E40-8300-2A172756AECE}"/>
              </a:ext>
            </a:extLst>
          </p:cNvPr>
          <p:cNvSpPr>
            <a:spLocks noGrp="1"/>
          </p:cNvSpPr>
          <p:nvPr>
            <p:ph type="body" sz="quarter" idx="28" hasCustomPrompt="1"/>
          </p:nvPr>
        </p:nvSpPr>
        <p:spPr>
          <a:xfrm>
            <a:off x="673629"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0">
            <a:extLst>
              <a:ext uri="{FF2B5EF4-FFF2-40B4-BE49-F238E27FC236}">
                <a16:creationId xmlns:a16="http://schemas.microsoft.com/office/drawing/2014/main" id="{2BCC76BC-7996-944A-AAFE-38F3245087B3}"/>
              </a:ext>
            </a:extLst>
          </p:cNvPr>
          <p:cNvSpPr>
            <a:spLocks noGrp="1"/>
          </p:cNvSpPr>
          <p:nvPr>
            <p:ph type="body" sz="quarter" idx="29" hasCustomPrompt="1"/>
          </p:nvPr>
        </p:nvSpPr>
        <p:spPr>
          <a:xfrm>
            <a:off x="3466364"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4" name="Text Placeholder 12">
            <a:extLst>
              <a:ext uri="{FF2B5EF4-FFF2-40B4-BE49-F238E27FC236}">
                <a16:creationId xmlns:a16="http://schemas.microsoft.com/office/drawing/2014/main" id="{04688541-E83A-7549-A1F6-B1AE10BDCD4E}"/>
              </a:ext>
            </a:extLst>
          </p:cNvPr>
          <p:cNvSpPr>
            <a:spLocks noGrp="1"/>
          </p:cNvSpPr>
          <p:nvPr>
            <p:ph type="body" sz="quarter" idx="30" hasCustomPrompt="1"/>
          </p:nvPr>
        </p:nvSpPr>
        <p:spPr>
          <a:xfrm>
            <a:off x="3466482"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7" name="Text Placeholder 10">
            <a:extLst>
              <a:ext uri="{FF2B5EF4-FFF2-40B4-BE49-F238E27FC236}">
                <a16:creationId xmlns:a16="http://schemas.microsoft.com/office/drawing/2014/main" id="{98A47B58-E53F-CC40-989E-CBBE226D633D}"/>
              </a:ext>
            </a:extLst>
          </p:cNvPr>
          <p:cNvSpPr>
            <a:spLocks noGrp="1"/>
          </p:cNvSpPr>
          <p:nvPr>
            <p:ph type="body" sz="quarter" idx="31" hasCustomPrompt="1"/>
          </p:nvPr>
        </p:nvSpPr>
        <p:spPr>
          <a:xfrm>
            <a:off x="6246017"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8" name="Text Placeholder 12">
            <a:extLst>
              <a:ext uri="{FF2B5EF4-FFF2-40B4-BE49-F238E27FC236}">
                <a16:creationId xmlns:a16="http://schemas.microsoft.com/office/drawing/2014/main" id="{43B41A87-FF30-2E46-A760-2165733237F1}"/>
              </a:ext>
            </a:extLst>
          </p:cNvPr>
          <p:cNvSpPr>
            <a:spLocks noGrp="1"/>
          </p:cNvSpPr>
          <p:nvPr>
            <p:ph type="body" sz="quarter" idx="32" hasCustomPrompt="1"/>
          </p:nvPr>
        </p:nvSpPr>
        <p:spPr>
          <a:xfrm>
            <a:off x="6246135"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9" name="Text Placeholder 10">
            <a:extLst>
              <a:ext uri="{FF2B5EF4-FFF2-40B4-BE49-F238E27FC236}">
                <a16:creationId xmlns:a16="http://schemas.microsoft.com/office/drawing/2014/main" id="{49F336B5-AE8F-5E4E-A3C2-D60C7026E1B8}"/>
              </a:ext>
            </a:extLst>
          </p:cNvPr>
          <p:cNvSpPr>
            <a:spLocks noGrp="1"/>
          </p:cNvSpPr>
          <p:nvPr>
            <p:ph type="body" sz="quarter" idx="33" hasCustomPrompt="1"/>
          </p:nvPr>
        </p:nvSpPr>
        <p:spPr>
          <a:xfrm>
            <a:off x="9009374"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50" name="Text Placeholder 12">
            <a:extLst>
              <a:ext uri="{FF2B5EF4-FFF2-40B4-BE49-F238E27FC236}">
                <a16:creationId xmlns:a16="http://schemas.microsoft.com/office/drawing/2014/main" id="{8F3A880F-16DC-254F-8C33-8454FC3E98B8}"/>
              </a:ext>
            </a:extLst>
          </p:cNvPr>
          <p:cNvSpPr>
            <a:spLocks noGrp="1"/>
          </p:cNvSpPr>
          <p:nvPr>
            <p:ph type="body" sz="quarter" idx="34" hasCustomPrompt="1"/>
          </p:nvPr>
        </p:nvSpPr>
        <p:spPr>
          <a:xfrm>
            <a:off x="9009492"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51" name="Picture Placeholder 5">
            <a:extLst>
              <a:ext uri="{FF2B5EF4-FFF2-40B4-BE49-F238E27FC236}">
                <a16:creationId xmlns:a16="http://schemas.microsoft.com/office/drawing/2014/main" id="{81354197-0888-C645-B726-277934DFD6C5}"/>
              </a:ext>
            </a:extLst>
          </p:cNvPr>
          <p:cNvSpPr>
            <a:spLocks noGrp="1"/>
          </p:cNvSpPr>
          <p:nvPr>
            <p:ph type="pic" sz="quarter" idx="13" hasCustomPrompt="1"/>
          </p:nvPr>
        </p:nvSpPr>
        <p:spPr>
          <a:xfrm>
            <a:off x="1615508" y="1781201"/>
            <a:ext cx="600846" cy="600846"/>
          </a:xfrm>
        </p:spPr>
        <p:txBody>
          <a:bodyPr>
            <a:normAutofit/>
          </a:bodyPr>
          <a:lstStyle>
            <a:lvl1pPr marL="0" indent="0" algn="ctr">
              <a:buNone/>
              <a:defRPr sz="1200"/>
            </a:lvl1pPr>
          </a:lstStyle>
          <a:p>
            <a:r>
              <a:rPr lang="en-US"/>
              <a:t>Icon</a:t>
            </a:r>
          </a:p>
        </p:txBody>
      </p:sp>
      <p:sp>
        <p:nvSpPr>
          <p:cNvPr id="55" name="Picture Placeholder 5">
            <a:extLst>
              <a:ext uri="{FF2B5EF4-FFF2-40B4-BE49-F238E27FC236}">
                <a16:creationId xmlns:a16="http://schemas.microsoft.com/office/drawing/2014/main" id="{EE4E3B6E-A016-CD4A-8F33-76D805166984}"/>
              </a:ext>
            </a:extLst>
          </p:cNvPr>
          <p:cNvSpPr>
            <a:spLocks noGrp="1"/>
          </p:cNvSpPr>
          <p:nvPr>
            <p:ph type="pic" sz="quarter" idx="35" hasCustomPrompt="1"/>
          </p:nvPr>
        </p:nvSpPr>
        <p:spPr>
          <a:xfrm>
            <a:off x="4408361" y="1781201"/>
            <a:ext cx="600846" cy="600846"/>
          </a:xfrm>
        </p:spPr>
        <p:txBody>
          <a:bodyPr>
            <a:normAutofit/>
          </a:bodyPr>
          <a:lstStyle>
            <a:lvl1pPr marL="0" indent="0" algn="ctr">
              <a:buNone/>
              <a:defRPr sz="1200"/>
            </a:lvl1pPr>
          </a:lstStyle>
          <a:p>
            <a:r>
              <a:rPr lang="en-US"/>
              <a:t>Icon</a:t>
            </a:r>
          </a:p>
        </p:txBody>
      </p:sp>
      <p:sp>
        <p:nvSpPr>
          <p:cNvPr id="56" name="Picture Placeholder 5">
            <a:extLst>
              <a:ext uri="{FF2B5EF4-FFF2-40B4-BE49-F238E27FC236}">
                <a16:creationId xmlns:a16="http://schemas.microsoft.com/office/drawing/2014/main" id="{0DBD0AD9-4545-FA4A-A851-D64D4858966D}"/>
              </a:ext>
            </a:extLst>
          </p:cNvPr>
          <p:cNvSpPr>
            <a:spLocks noGrp="1"/>
          </p:cNvSpPr>
          <p:nvPr>
            <p:ph type="pic" sz="quarter" idx="36" hasCustomPrompt="1"/>
          </p:nvPr>
        </p:nvSpPr>
        <p:spPr>
          <a:xfrm>
            <a:off x="7188014" y="1795641"/>
            <a:ext cx="600846" cy="600846"/>
          </a:xfrm>
        </p:spPr>
        <p:txBody>
          <a:bodyPr>
            <a:normAutofit/>
          </a:bodyPr>
          <a:lstStyle>
            <a:lvl1pPr marL="0" indent="0" algn="ctr">
              <a:buNone/>
              <a:defRPr sz="1200"/>
            </a:lvl1pPr>
          </a:lstStyle>
          <a:p>
            <a:r>
              <a:rPr lang="en-US"/>
              <a:t>Icon</a:t>
            </a:r>
          </a:p>
        </p:txBody>
      </p:sp>
      <p:sp>
        <p:nvSpPr>
          <p:cNvPr id="57" name="Picture Placeholder 5">
            <a:extLst>
              <a:ext uri="{FF2B5EF4-FFF2-40B4-BE49-F238E27FC236}">
                <a16:creationId xmlns:a16="http://schemas.microsoft.com/office/drawing/2014/main" id="{C11CEF38-8262-B842-BFBC-F16F1747D524}"/>
              </a:ext>
            </a:extLst>
          </p:cNvPr>
          <p:cNvSpPr>
            <a:spLocks noGrp="1"/>
          </p:cNvSpPr>
          <p:nvPr>
            <p:ph type="pic" sz="quarter" idx="37" hasCustomPrompt="1"/>
          </p:nvPr>
        </p:nvSpPr>
        <p:spPr>
          <a:xfrm>
            <a:off x="9951371" y="1795641"/>
            <a:ext cx="600846" cy="600846"/>
          </a:xfrm>
        </p:spPr>
        <p:txBody>
          <a:bodyPr>
            <a:normAutofit/>
          </a:bodyPr>
          <a:lstStyle>
            <a:lvl1pPr marL="0" indent="0" algn="ctr">
              <a:buNone/>
              <a:defRPr sz="1200"/>
            </a:lvl1pPr>
          </a:lstStyle>
          <a:p>
            <a:r>
              <a:rPr lang="en-US"/>
              <a:t>Icon</a:t>
            </a:r>
          </a:p>
        </p:txBody>
      </p:sp>
      <p:pic>
        <p:nvPicPr>
          <p:cNvPr id="58" name="Picture 57">
            <a:extLst>
              <a:ext uri="{FF2B5EF4-FFF2-40B4-BE49-F238E27FC236}">
                <a16:creationId xmlns:a16="http://schemas.microsoft.com/office/drawing/2014/main" id="{E4481B81-EAB6-204B-A2BB-2BA33007985B}"/>
              </a:ext>
            </a:extLst>
          </p:cNvPr>
          <p:cNvPicPr>
            <a:picLocks noChangeAspect="1"/>
          </p:cNvPicPr>
          <p:nvPr userDrawn="1"/>
        </p:nvPicPr>
        <p:blipFill>
          <a:blip r:embed="rId2"/>
          <a:stretch>
            <a:fillRect/>
          </a:stretch>
        </p:blipFill>
        <p:spPr>
          <a:xfrm>
            <a:off x="603284" y="6454780"/>
            <a:ext cx="767123" cy="280908"/>
          </a:xfrm>
          <a:prstGeom prst="rect">
            <a:avLst/>
          </a:prstGeom>
        </p:spPr>
      </p:pic>
    </p:spTree>
    <p:extLst>
      <p:ext uri="{BB962C8B-B14F-4D97-AF65-F5344CB8AC3E}">
        <p14:creationId xmlns:p14="http://schemas.microsoft.com/office/powerpoint/2010/main" val="187592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3 column timeline">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userDrawn="1"/>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sp>
        <p:nvSpPr>
          <p:cNvPr id="11" name="Oval 10">
            <a:extLst>
              <a:ext uri="{FF2B5EF4-FFF2-40B4-BE49-F238E27FC236}">
                <a16:creationId xmlns:a16="http://schemas.microsoft.com/office/drawing/2014/main" id="{5072EA01-3444-924E-9E7D-B16D0A165346}"/>
              </a:ext>
            </a:extLst>
          </p:cNvPr>
          <p:cNvSpPr/>
          <p:nvPr userDrawn="1"/>
        </p:nvSpPr>
        <p:spPr>
          <a:xfrm>
            <a:off x="1849464"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93E6241-90EB-C245-8128-D22EC5B2BA48}"/>
              </a:ext>
            </a:extLst>
          </p:cNvPr>
          <p:cNvSpPr/>
          <p:nvPr userDrawn="1"/>
        </p:nvSpPr>
        <p:spPr>
          <a:xfrm>
            <a:off x="10195302"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0">
            <a:extLst>
              <a:ext uri="{FF2B5EF4-FFF2-40B4-BE49-F238E27FC236}">
                <a16:creationId xmlns:a16="http://schemas.microsoft.com/office/drawing/2014/main" id="{3C2D23A5-B360-734D-9032-F02137CAD252}"/>
              </a:ext>
            </a:extLst>
          </p:cNvPr>
          <p:cNvSpPr>
            <a:spLocks noGrp="1"/>
          </p:cNvSpPr>
          <p:nvPr userDrawn="1">
            <p:ph type="body" sz="quarter" idx="20" hasCustomPrompt="1"/>
          </p:nvPr>
        </p:nvSpPr>
        <p:spPr>
          <a:xfrm>
            <a:off x="673511"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2">
            <a:extLst>
              <a:ext uri="{FF2B5EF4-FFF2-40B4-BE49-F238E27FC236}">
                <a16:creationId xmlns:a16="http://schemas.microsoft.com/office/drawing/2014/main" id="{B0E0321D-6510-3E40-8300-2A172756AECE}"/>
              </a:ext>
            </a:extLst>
          </p:cNvPr>
          <p:cNvSpPr>
            <a:spLocks noGrp="1"/>
          </p:cNvSpPr>
          <p:nvPr userDrawn="1">
            <p:ph type="body" sz="quarter" idx="28" hasCustomPrompt="1"/>
          </p:nvPr>
        </p:nvSpPr>
        <p:spPr>
          <a:xfrm>
            <a:off x="673629"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0">
            <a:extLst>
              <a:ext uri="{FF2B5EF4-FFF2-40B4-BE49-F238E27FC236}">
                <a16:creationId xmlns:a16="http://schemas.microsoft.com/office/drawing/2014/main" id="{2BCC76BC-7996-944A-AAFE-38F3245087B3}"/>
              </a:ext>
            </a:extLst>
          </p:cNvPr>
          <p:cNvSpPr>
            <a:spLocks noGrp="1"/>
          </p:cNvSpPr>
          <p:nvPr userDrawn="1">
            <p:ph type="body" sz="quarter" idx="29" hasCustomPrompt="1"/>
          </p:nvPr>
        </p:nvSpPr>
        <p:spPr>
          <a:xfrm>
            <a:off x="4706169"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4" name="Text Placeholder 12">
            <a:extLst>
              <a:ext uri="{FF2B5EF4-FFF2-40B4-BE49-F238E27FC236}">
                <a16:creationId xmlns:a16="http://schemas.microsoft.com/office/drawing/2014/main" id="{04688541-E83A-7549-A1F6-B1AE10BDCD4E}"/>
              </a:ext>
            </a:extLst>
          </p:cNvPr>
          <p:cNvSpPr>
            <a:spLocks noGrp="1"/>
          </p:cNvSpPr>
          <p:nvPr userDrawn="1">
            <p:ph type="body" sz="quarter" idx="30" hasCustomPrompt="1"/>
          </p:nvPr>
        </p:nvSpPr>
        <p:spPr>
          <a:xfrm>
            <a:off x="4706287"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9" name="Text Placeholder 10">
            <a:extLst>
              <a:ext uri="{FF2B5EF4-FFF2-40B4-BE49-F238E27FC236}">
                <a16:creationId xmlns:a16="http://schemas.microsoft.com/office/drawing/2014/main" id="{49F336B5-AE8F-5E4E-A3C2-D60C7026E1B8}"/>
              </a:ext>
            </a:extLst>
          </p:cNvPr>
          <p:cNvSpPr>
            <a:spLocks noGrp="1"/>
          </p:cNvSpPr>
          <p:nvPr userDrawn="1">
            <p:ph type="body" sz="quarter" idx="33" hasCustomPrompt="1"/>
          </p:nvPr>
        </p:nvSpPr>
        <p:spPr>
          <a:xfrm>
            <a:off x="9009374"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50" name="Text Placeholder 12">
            <a:extLst>
              <a:ext uri="{FF2B5EF4-FFF2-40B4-BE49-F238E27FC236}">
                <a16:creationId xmlns:a16="http://schemas.microsoft.com/office/drawing/2014/main" id="{8F3A880F-16DC-254F-8C33-8454FC3E98B8}"/>
              </a:ext>
            </a:extLst>
          </p:cNvPr>
          <p:cNvSpPr>
            <a:spLocks noGrp="1"/>
          </p:cNvSpPr>
          <p:nvPr userDrawn="1">
            <p:ph type="body" sz="quarter" idx="34" hasCustomPrompt="1"/>
          </p:nvPr>
        </p:nvSpPr>
        <p:spPr>
          <a:xfrm>
            <a:off x="9009492"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51" name="Picture Placeholder 5">
            <a:extLst>
              <a:ext uri="{FF2B5EF4-FFF2-40B4-BE49-F238E27FC236}">
                <a16:creationId xmlns:a16="http://schemas.microsoft.com/office/drawing/2014/main" id="{81354197-0888-C645-B726-277934DFD6C5}"/>
              </a:ext>
            </a:extLst>
          </p:cNvPr>
          <p:cNvSpPr>
            <a:spLocks noGrp="1"/>
          </p:cNvSpPr>
          <p:nvPr userDrawn="1">
            <p:ph type="pic" sz="quarter" idx="13" hasCustomPrompt="1"/>
          </p:nvPr>
        </p:nvSpPr>
        <p:spPr>
          <a:xfrm>
            <a:off x="1615508" y="1781201"/>
            <a:ext cx="600846" cy="600846"/>
          </a:xfrm>
        </p:spPr>
        <p:txBody>
          <a:bodyPr>
            <a:normAutofit/>
          </a:bodyPr>
          <a:lstStyle>
            <a:lvl1pPr marL="0" indent="0" algn="ctr">
              <a:buNone/>
              <a:defRPr sz="1200"/>
            </a:lvl1pPr>
          </a:lstStyle>
          <a:p>
            <a:r>
              <a:rPr lang="en-US"/>
              <a:t>Icon</a:t>
            </a:r>
          </a:p>
        </p:txBody>
      </p:sp>
      <p:sp>
        <p:nvSpPr>
          <p:cNvPr id="55" name="Picture Placeholder 5">
            <a:extLst>
              <a:ext uri="{FF2B5EF4-FFF2-40B4-BE49-F238E27FC236}">
                <a16:creationId xmlns:a16="http://schemas.microsoft.com/office/drawing/2014/main" id="{EE4E3B6E-A016-CD4A-8F33-76D805166984}"/>
              </a:ext>
            </a:extLst>
          </p:cNvPr>
          <p:cNvSpPr>
            <a:spLocks noGrp="1"/>
          </p:cNvSpPr>
          <p:nvPr userDrawn="1">
            <p:ph type="pic" sz="quarter" idx="35" hasCustomPrompt="1"/>
          </p:nvPr>
        </p:nvSpPr>
        <p:spPr>
          <a:xfrm>
            <a:off x="5648166" y="1781201"/>
            <a:ext cx="600846" cy="600846"/>
          </a:xfrm>
        </p:spPr>
        <p:txBody>
          <a:bodyPr>
            <a:normAutofit/>
          </a:bodyPr>
          <a:lstStyle>
            <a:lvl1pPr marL="0" indent="0" algn="ctr">
              <a:buNone/>
              <a:defRPr sz="1200"/>
            </a:lvl1pPr>
          </a:lstStyle>
          <a:p>
            <a:r>
              <a:rPr lang="en-US"/>
              <a:t>Icon</a:t>
            </a:r>
          </a:p>
        </p:txBody>
      </p:sp>
      <p:sp>
        <p:nvSpPr>
          <p:cNvPr id="57" name="Picture Placeholder 5">
            <a:extLst>
              <a:ext uri="{FF2B5EF4-FFF2-40B4-BE49-F238E27FC236}">
                <a16:creationId xmlns:a16="http://schemas.microsoft.com/office/drawing/2014/main" id="{C11CEF38-8262-B842-BFBC-F16F1747D524}"/>
              </a:ext>
            </a:extLst>
          </p:cNvPr>
          <p:cNvSpPr>
            <a:spLocks noGrp="1"/>
          </p:cNvSpPr>
          <p:nvPr userDrawn="1">
            <p:ph type="pic" sz="quarter" idx="37" hasCustomPrompt="1"/>
          </p:nvPr>
        </p:nvSpPr>
        <p:spPr>
          <a:xfrm>
            <a:off x="9951371" y="1795641"/>
            <a:ext cx="600846" cy="600846"/>
          </a:xfrm>
        </p:spPr>
        <p:txBody>
          <a:bodyPr>
            <a:normAutofit/>
          </a:bodyPr>
          <a:lstStyle>
            <a:lvl1pPr marL="0" indent="0" algn="ctr">
              <a:buNone/>
              <a:defRPr sz="1200"/>
            </a:lvl1pPr>
          </a:lstStyle>
          <a:p>
            <a:r>
              <a:rPr lang="en-US"/>
              <a:t>Icon</a:t>
            </a:r>
          </a:p>
        </p:txBody>
      </p:sp>
      <p:cxnSp>
        <p:nvCxnSpPr>
          <p:cNvPr id="26" name="Straight Connector 25">
            <a:extLst>
              <a:ext uri="{FF2B5EF4-FFF2-40B4-BE49-F238E27FC236}">
                <a16:creationId xmlns:a16="http://schemas.microsoft.com/office/drawing/2014/main" id="{7F3896D3-ED3D-4B4E-BAB0-3408D27D8F84}"/>
              </a:ext>
            </a:extLst>
          </p:cNvPr>
          <p:cNvCxnSpPr>
            <a:cxnSpLocks/>
          </p:cNvCxnSpPr>
          <p:nvPr userDrawn="1"/>
        </p:nvCxnSpPr>
        <p:spPr>
          <a:xfrm>
            <a:off x="1996698" y="3289515"/>
            <a:ext cx="8198604"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0881049-F4D5-8E46-B633-870EB22E1F7A}"/>
              </a:ext>
            </a:extLst>
          </p:cNvPr>
          <p:cNvSpPr/>
          <p:nvPr userDrawn="1"/>
        </p:nvSpPr>
        <p:spPr>
          <a:xfrm>
            <a:off x="5877469"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29509A9-DED5-9F44-A6D7-714C8330C352}"/>
              </a:ext>
            </a:extLst>
          </p:cNvPr>
          <p:cNvPicPr>
            <a:picLocks noChangeAspect="1"/>
          </p:cNvPicPr>
          <p:nvPr userDrawn="1"/>
        </p:nvPicPr>
        <p:blipFill>
          <a:blip r:embed="rId2"/>
          <a:stretch>
            <a:fillRect/>
          </a:stretch>
        </p:blipFill>
        <p:spPr>
          <a:xfrm>
            <a:off x="603284" y="6454780"/>
            <a:ext cx="767123" cy="280908"/>
          </a:xfrm>
          <a:prstGeom prst="rect">
            <a:avLst/>
          </a:prstGeom>
        </p:spPr>
      </p:pic>
    </p:spTree>
    <p:extLst>
      <p:ext uri="{BB962C8B-B14F-4D97-AF65-F5344CB8AC3E}">
        <p14:creationId xmlns:p14="http://schemas.microsoft.com/office/powerpoint/2010/main" val="107194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Titly only 2">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userDrawn="1"/>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pic>
        <p:nvPicPr>
          <p:cNvPr id="29" name="Picture 28">
            <a:extLst>
              <a:ext uri="{FF2B5EF4-FFF2-40B4-BE49-F238E27FC236}">
                <a16:creationId xmlns:a16="http://schemas.microsoft.com/office/drawing/2014/main" id="{D29509A9-DED5-9F44-A6D7-714C8330C352}"/>
              </a:ext>
            </a:extLst>
          </p:cNvPr>
          <p:cNvPicPr>
            <a:picLocks noChangeAspect="1"/>
          </p:cNvPicPr>
          <p:nvPr userDrawn="1"/>
        </p:nvPicPr>
        <p:blipFill>
          <a:blip r:embed="rId2"/>
          <a:stretch>
            <a:fillRect/>
          </a:stretch>
        </p:blipFill>
        <p:spPr>
          <a:xfrm>
            <a:off x="603284" y="6454780"/>
            <a:ext cx="767123" cy="280908"/>
          </a:xfrm>
          <a:prstGeom prst="rect">
            <a:avLst/>
          </a:prstGeom>
        </p:spPr>
      </p:pic>
    </p:spTree>
    <p:extLst>
      <p:ext uri="{BB962C8B-B14F-4D97-AF65-F5344CB8AC3E}">
        <p14:creationId xmlns:p14="http://schemas.microsoft.com/office/powerpoint/2010/main" val="239265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3 column with imag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88A8229-A416-B945-99EF-E62BE7190D6B}"/>
              </a:ext>
            </a:extLst>
          </p:cNvPr>
          <p:cNvSpPr/>
          <p:nvPr userDrawn="1"/>
        </p:nvSpPr>
        <p:spPr>
          <a:xfrm>
            <a:off x="1252727"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08C9CF-EE61-D64F-A706-313B0D157771}"/>
              </a:ext>
            </a:extLst>
          </p:cNvPr>
          <p:cNvSpPr/>
          <p:nvPr userDrawn="1"/>
        </p:nvSpPr>
        <p:spPr>
          <a:xfrm>
            <a:off x="4716150"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F95B2E-4112-0945-B78A-9283F27F2EF0}"/>
              </a:ext>
            </a:extLst>
          </p:cNvPr>
          <p:cNvSpPr/>
          <p:nvPr userDrawn="1"/>
        </p:nvSpPr>
        <p:spPr>
          <a:xfrm>
            <a:off x="8172267"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0C4B9813-2597-C647-B9F4-EB0258A70F7C}"/>
              </a:ext>
            </a:extLst>
          </p:cNvPr>
          <p:cNvSpPr>
            <a:spLocks noGrp="1"/>
          </p:cNvSpPr>
          <p:nvPr>
            <p:ph type="pic" sz="quarter" idx="14"/>
          </p:nvPr>
        </p:nvSpPr>
        <p:spPr>
          <a:xfrm>
            <a:off x="4709620"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22" name="Picture Placeholder 3">
            <a:extLst>
              <a:ext uri="{FF2B5EF4-FFF2-40B4-BE49-F238E27FC236}">
                <a16:creationId xmlns:a16="http://schemas.microsoft.com/office/drawing/2014/main" id="{5E34B2B6-E2C6-1F45-AB57-B4A8742EDD0B}"/>
              </a:ext>
            </a:extLst>
          </p:cNvPr>
          <p:cNvSpPr>
            <a:spLocks noGrp="1"/>
          </p:cNvSpPr>
          <p:nvPr>
            <p:ph type="pic" sz="quarter" idx="15"/>
          </p:nvPr>
        </p:nvSpPr>
        <p:spPr>
          <a:xfrm>
            <a:off x="8163527"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23" name="Picture Placeholder 3">
            <a:extLst>
              <a:ext uri="{FF2B5EF4-FFF2-40B4-BE49-F238E27FC236}">
                <a16:creationId xmlns:a16="http://schemas.microsoft.com/office/drawing/2014/main" id="{33597867-B13F-0143-9A65-9A55D250540B}"/>
              </a:ext>
            </a:extLst>
          </p:cNvPr>
          <p:cNvSpPr>
            <a:spLocks noGrp="1"/>
          </p:cNvSpPr>
          <p:nvPr>
            <p:ph type="pic" sz="quarter" idx="13"/>
          </p:nvPr>
        </p:nvSpPr>
        <p:spPr>
          <a:xfrm>
            <a:off x="1255713"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24" name="Text Placeholder 4">
            <a:extLst>
              <a:ext uri="{FF2B5EF4-FFF2-40B4-BE49-F238E27FC236}">
                <a16:creationId xmlns:a16="http://schemas.microsoft.com/office/drawing/2014/main" id="{AEC9FD3A-462B-EE47-B4AB-9B55BC49AF0B}"/>
              </a:ext>
            </a:extLst>
          </p:cNvPr>
          <p:cNvSpPr>
            <a:spLocks noGrp="1"/>
          </p:cNvSpPr>
          <p:nvPr>
            <p:ph type="body" sz="quarter" idx="23" hasCustomPrompt="1"/>
          </p:nvPr>
        </p:nvSpPr>
        <p:spPr>
          <a:xfrm>
            <a:off x="1253503" y="3865614"/>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5" name="Text Placeholder 4">
            <a:extLst>
              <a:ext uri="{FF2B5EF4-FFF2-40B4-BE49-F238E27FC236}">
                <a16:creationId xmlns:a16="http://schemas.microsoft.com/office/drawing/2014/main" id="{2B25573E-3084-E043-8FF2-42AE1E44AE62}"/>
              </a:ext>
            </a:extLst>
          </p:cNvPr>
          <p:cNvSpPr>
            <a:spLocks noGrp="1"/>
          </p:cNvSpPr>
          <p:nvPr>
            <p:ph type="body" sz="quarter" idx="24" hasCustomPrompt="1"/>
          </p:nvPr>
        </p:nvSpPr>
        <p:spPr>
          <a:xfrm>
            <a:off x="1253503" y="4259153"/>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6" name="Text Placeholder 4">
            <a:extLst>
              <a:ext uri="{FF2B5EF4-FFF2-40B4-BE49-F238E27FC236}">
                <a16:creationId xmlns:a16="http://schemas.microsoft.com/office/drawing/2014/main" id="{8E598C90-8C31-4F44-A5C8-7B689AC6108D}"/>
              </a:ext>
            </a:extLst>
          </p:cNvPr>
          <p:cNvSpPr>
            <a:spLocks noGrp="1"/>
          </p:cNvSpPr>
          <p:nvPr>
            <p:ph type="body" sz="quarter" idx="25" hasCustomPrompt="1"/>
          </p:nvPr>
        </p:nvSpPr>
        <p:spPr>
          <a:xfrm>
            <a:off x="4712889" y="3865614"/>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7" name="Text Placeholder 4">
            <a:extLst>
              <a:ext uri="{FF2B5EF4-FFF2-40B4-BE49-F238E27FC236}">
                <a16:creationId xmlns:a16="http://schemas.microsoft.com/office/drawing/2014/main" id="{74CA8BE6-9310-594C-B416-2298AF87D4E6}"/>
              </a:ext>
            </a:extLst>
          </p:cNvPr>
          <p:cNvSpPr>
            <a:spLocks noGrp="1"/>
          </p:cNvSpPr>
          <p:nvPr>
            <p:ph type="body" sz="quarter" idx="26" hasCustomPrompt="1"/>
          </p:nvPr>
        </p:nvSpPr>
        <p:spPr>
          <a:xfrm>
            <a:off x="4712889" y="4259153"/>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8" name="Text Placeholder 4">
            <a:extLst>
              <a:ext uri="{FF2B5EF4-FFF2-40B4-BE49-F238E27FC236}">
                <a16:creationId xmlns:a16="http://schemas.microsoft.com/office/drawing/2014/main" id="{287CEC6B-9207-B146-B271-2859DBDEA2D8}"/>
              </a:ext>
            </a:extLst>
          </p:cNvPr>
          <p:cNvSpPr>
            <a:spLocks noGrp="1"/>
          </p:cNvSpPr>
          <p:nvPr>
            <p:ph type="body" sz="quarter" idx="27" hasCustomPrompt="1"/>
          </p:nvPr>
        </p:nvSpPr>
        <p:spPr>
          <a:xfrm>
            <a:off x="8163527" y="3868176"/>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9" name="Text Placeholder 4">
            <a:extLst>
              <a:ext uri="{FF2B5EF4-FFF2-40B4-BE49-F238E27FC236}">
                <a16:creationId xmlns:a16="http://schemas.microsoft.com/office/drawing/2014/main" id="{E0098A3E-BAB3-5E4A-9EA2-F0C934659086}"/>
              </a:ext>
            </a:extLst>
          </p:cNvPr>
          <p:cNvSpPr>
            <a:spLocks noGrp="1"/>
          </p:cNvSpPr>
          <p:nvPr>
            <p:ph type="body" sz="quarter" idx="28" hasCustomPrompt="1"/>
          </p:nvPr>
        </p:nvSpPr>
        <p:spPr>
          <a:xfrm>
            <a:off x="8163527" y="4261715"/>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pic>
        <p:nvPicPr>
          <p:cNvPr id="19" name="Picture 18">
            <a:extLst>
              <a:ext uri="{FF2B5EF4-FFF2-40B4-BE49-F238E27FC236}">
                <a16:creationId xmlns:a16="http://schemas.microsoft.com/office/drawing/2014/main" id="{FD11BC14-EA72-034B-B2D6-728E12266DFE}"/>
              </a:ext>
            </a:extLst>
          </p:cNvPr>
          <p:cNvPicPr>
            <a:picLocks noChangeAspect="1"/>
          </p:cNvPicPr>
          <p:nvPr userDrawn="1"/>
        </p:nvPicPr>
        <p:blipFill>
          <a:blip r:embed="rId2"/>
          <a:srcRect/>
          <a:stretch/>
        </p:blipFill>
        <p:spPr>
          <a:xfrm>
            <a:off x="603284" y="6440198"/>
            <a:ext cx="767123" cy="264231"/>
          </a:xfrm>
          <a:prstGeom prst="rect">
            <a:avLst/>
          </a:prstGeom>
        </p:spPr>
      </p:pic>
    </p:spTree>
    <p:extLst>
      <p:ext uri="{BB962C8B-B14F-4D97-AF65-F5344CB8AC3E}">
        <p14:creationId xmlns:p14="http://schemas.microsoft.com/office/powerpoint/2010/main" val="268722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3 column 2">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F1481B15-7EC7-6F4A-B2A5-B009A4258874}"/>
              </a:ext>
            </a:extLst>
          </p:cNvPr>
          <p:cNvSpPr>
            <a:spLocks noGrp="1"/>
          </p:cNvSpPr>
          <p:nvPr>
            <p:ph type="pic" sz="quarter" idx="14"/>
          </p:nvPr>
        </p:nvSpPr>
        <p:spPr>
          <a:xfrm>
            <a:off x="4709620"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18" name="Picture Placeholder 3">
            <a:extLst>
              <a:ext uri="{FF2B5EF4-FFF2-40B4-BE49-F238E27FC236}">
                <a16:creationId xmlns:a16="http://schemas.microsoft.com/office/drawing/2014/main" id="{AC282AC2-BECF-2543-8629-470F64719AC0}"/>
              </a:ext>
            </a:extLst>
          </p:cNvPr>
          <p:cNvSpPr>
            <a:spLocks noGrp="1"/>
          </p:cNvSpPr>
          <p:nvPr>
            <p:ph type="pic" sz="quarter" idx="15"/>
          </p:nvPr>
        </p:nvSpPr>
        <p:spPr>
          <a:xfrm>
            <a:off x="8163527"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4" name="Picture Placeholder 3">
            <a:extLst>
              <a:ext uri="{FF2B5EF4-FFF2-40B4-BE49-F238E27FC236}">
                <a16:creationId xmlns:a16="http://schemas.microsoft.com/office/drawing/2014/main" id="{9116AEF1-4F06-D84D-B613-54F8E79DF4B8}"/>
              </a:ext>
            </a:extLst>
          </p:cNvPr>
          <p:cNvSpPr>
            <a:spLocks noGrp="1"/>
          </p:cNvSpPr>
          <p:nvPr>
            <p:ph type="pic" sz="quarter" idx="13"/>
          </p:nvPr>
        </p:nvSpPr>
        <p:spPr>
          <a:xfrm>
            <a:off x="1255713"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2" name="Rectangle 21">
            <a:extLst>
              <a:ext uri="{FF2B5EF4-FFF2-40B4-BE49-F238E27FC236}">
                <a16:creationId xmlns:a16="http://schemas.microsoft.com/office/drawing/2014/main" id="{2D4AFCDF-11EB-F047-9AD0-F5FACA0249C6}"/>
              </a:ext>
            </a:extLst>
          </p:cNvPr>
          <p:cNvSpPr/>
          <p:nvPr userDrawn="1"/>
        </p:nvSpPr>
        <p:spPr>
          <a:xfrm>
            <a:off x="-5311" y="6730048"/>
            <a:ext cx="12200696" cy="12795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4">
            <a:extLst>
              <a:ext uri="{FF2B5EF4-FFF2-40B4-BE49-F238E27FC236}">
                <a16:creationId xmlns:a16="http://schemas.microsoft.com/office/drawing/2014/main" id="{71C16221-F2AB-8947-9C9C-F9FAFCC55B11}"/>
              </a:ext>
            </a:extLst>
          </p:cNvPr>
          <p:cNvSpPr>
            <a:spLocks noGrp="1"/>
          </p:cNvSpPr>
          <p:nvPr>
            <p:ph type="body" sz="quarter" idx="23" hasCustomPrompt="1"/>
          </p:nvPr>
        </p:nvSpPr>
        <p:spPr>
          <a:xfrm>
            <a:off x="1253503" y="386561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4" name="Text Placeholder 4">
            <a:extLst>
              <a:ext uri="{FF2B5EF4-FFF2-40B4-BE49-F238E27FC236}">
                <a16:creationId xmlns:a16="http://schemas.microsoft.com/office/drawing/2014/main" id="{A77A14F6-C2A2-A040-A584-9CC7A617B0A8}"/>
              </a:ext>
            </a:extLst>
          </p:cNvPr>
          <p:cNvSpPr>
            <a:spLocks noGrp="1"/>
          </p:cNvSpPr>
          <p:nvPr>
            <p:ph type="body" sz="quarter" idx="24" hasCustomPrompt="1"/>
          </p:nvPr>
        </p:nvSpPr>
        <p:spPr>
          <a:xfrm>
            <a:off x="1253503" y="4259153"/>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5" name="Text Placeholder 4">
            <a:extLst>
              <a:ext uri="{FF2B5EF4-FFF2-40B4-BE49-F238E27FC236}">
                <a16:creationId xmlns:a16="http://schemas.microsoft.com/office/drawing/2014/main" id="{8FF4944D-DFC8-9D49-9D8E-01BB990BFF59}"/>
              </a:ext>
            </a:extLst>
          </p:cNvPr>
          <p:cNvSpPr>
            <a:spLocks noGrp="1"/>
          </p:cNvSpPr>
          <p:nvPr>
            <p:ph type="body" sz="quarter" idx="25" hasCustomPrompt="1"/>
          </p:nvPr>
        </p:nvSpPr>
        <p:spPr>
          <a:xfrm>
            <a:off x="4712889" y="386561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6" name="Text Placeholder 4">
            <a:extLst>
              <a:ext uri="{FF2B5EF4-FFF2-40B4-BE49-F238E27FC236}">
                <a16:creationId xmlns:a16="http://schemas.microsoft.com/office/drawing/2014/main" id="{CB6B715E-4D8E-7F4E-9CCB-1F1C1A710B4E}"/>
              </a:ext>
            </a:extLst>
          </p:cNvPr>
          <p:cNvSpPr>
            <a:spLocks noGrp="1"/>
          </p:cNvSpPr>
          <p:nvPr>
            <p:ph type="body" sz="quarter" idx="26" hasCustomPrompt="1"/>
          </p:nvPr>
        </p:nvSpPr>
        <p:spPr>
          <a:xfrm>
            <a:off x="4712889" y="4259153"/>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7" name="Text Placeholder 4">
            <a:extLst>
              <a:ext uri="{FF2B5EF4-FFF2-40B4-BE49-F238E27FC236}">
                <a16:creationId xmlns:a16="http://schemas.microsoft.com/office/drawing/2014/main" id="{9D420648-26E5-F541-A606-C26A851D5761}"/>
              </a:ext>
            </a:extLst>
          </p:cNvPr>
          <p:cNvSpPr>
            <a:spLocks noGrp="1"/>
          </p:cNvSpPr>
          <p:nvPr>
            <p:ph type="body" sz="quarter" idx="27" hasCustomPrompt="1"/>
          </p:nvPr>
        </p:nvSpPr>
        <p:spPr>
          <a:xfrm>
            <a:off x="8163527" y="3868176"/>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8" name="Text Placeholder 4">
            <a:extLst>
              <a:ext uri="{FF2B5EF4-FFF2-40B4-BE49-F238E27FC236}">
                <a16:creationId xmlns:a16="http://schemas.microsoft.com/office/drawing/2014/main" id="{5A0F8829-CED3-BF41-AE62-5ECCE0D8837D}"/>
              </a:ext>
            </a:extLst>
          </p:cNvPr>
          <p:cNvSpPr>
            <a:spLocks noGrp="1"/>
          </p:cNvSpPr>
          <p:nvPr>
            <p:ph type="body" sz="quarter" idx="28" hasCustomPrompt="1"/>
          </p:nvPr>
        </p:nvSpPr>
        <p:spPr>
          <a:xfrm>
            <a:off x="8163527" y="4261715"/>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pic>
        <p:nvPicPr>
          <p:cNvPr id="14" name="Picture 13">
            <a:extLst>
              <a:ext uri="{FF2B5EF4-FFF2-40B4-BE49-F238E27FC236}">
                <a16:creationId xmlns:a16="http://schemas.microsoft.com/office/drawing/2014/main" id="{A4B3CEE7-0A9D-F549-B296-70ACC86C0658}"/>
              </a:ext>
            </a:extLst>
          </p:cNvPr>
          <p:cNvPicPr>
            <a:picLocks noChangeAspect="1"/>
          </p:cNvPicPr>
          <p:nvPr userDrawn="1"/>
        </p:nvPicPr>
        <p:blipFill>
          <a:blip r:embed="rId2"/>
          <a:srcRect/>
          <a:stretch/>
        </p:blipFill>
        <p:spPr>
          <a:xfrm>
            <a:off x="603284" y="6440198"/>
            <a:ext cx="767123" cy="264231"/>
          </a:xfrm>
          <a:prstGeom prst="rect">
            <a:avLst/>
          </a:prstGeom>
        </p:spPr>
      </p:pic>
    </p:spTree>
    <p:extLst>
      <p:ext uri="{BB962C8B-B14F-4D97-AF65-F5344CB8AC3E}">
        <p14:creationId xmlns:p14="http://schemas.microsoft.com/office/powerpoint/2010/main" val="227528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Testimonials">
    <p:spTree>
      <p:nvGrpSpPr>
        <p:cNvPr id="1" name=""/>
        <p:cNvGrpSpPr/>
        <p:nvPr/>
      </p:nvGrpSpPr>
      <p:grpSpPr>
        <a:xfrm>
          <a:off x="0" y="0"/>
          <a:ext cx="0" cy="0"/>
          <a:chOff x="0" y="0"/>
          <a:chExt cx="0" cy="0"/>
        </a:xfrm>
      </p:grpSpPr>
      <p:pic>
        <p:nvPicPr>
          <p:cNvPr id="16" name="Picture Placeholder 11">
            <a:extLst>
              <a:ext uri="{FF2B5EF4-FFF2-40B4-BE49-F238E27FC236}">
                <a16:creationId xmlns:a16="http://schemas.microsoft.com/office/drawing/2014/main" id="{95E6EC09-41E6-8D41-A0B0-713F733367EA}"/>
              </a:ext>
            </a:extLst>
          </p:cNvPr>
          <p:cNvPicPr>
            <a:picLocks noChangeAspect="1"/>
          </p:cNvPicPr>
          <p:nvPr userDrawn="1"/>
        </p:nvPicPr>
        <p:blipFill>
          <a:blip r:embed="rId2"/>
          <a:srcRect/>
          <a:stretch/>
        </p:blipFill>
        <p:spPr>
          <a:xfrm>
            <a:off x="4070350" y="0"/>
            <a:ext cx="4051300" cy="3429000"/>
          </a:xfrm>
          <a:prstGeom prst="rect">
            <a:avLst/>
          </a:prstGeom>
        </p:spPr>
      </p:pic>
      <p:pic>
        <p:nvPicPr>
          <p:cNvPr id="17" name="Picture Placeholder 13">
            <a:extLst>
              <a:ext uri="{FF2B5EF4-FFF2-40B4-BE49-F238E27FC236}">
                <a16:creationId xmlns:a16="http://schemas.microsoft.com/office/drawing/2014/main" id="{776E242E-7B30-F049-B4AF-BE3EB04A20A0}"/>
              </a:ext>
            </a:extLst>
          </p:cNvPr>
          <p:cNvPicPr>
            <a:picLocks noChangeAspect="1"/>
          </p:cNvPicPr>
          <p:nvPr userDrawn="1"/>
        </p:nvPicPr>
        <p:blipFill>
          <a:blip r:embed="rId3"/>
          <a:srcRect/>
          <a:stretch/>
        </p:blipFill>
        <p:spPr>
          <a:xfrm>
            <a:off x="4318" y="3429000"/>
            <a:ext cx="4051300" cy="3429000"/>
          </a:xfrm>
          <a:prstGeom prst="rect">
            <a:avLst/>
          </a:prstGeom>
        </p:spPr>
      </p:pic>
      <p:pic>
        <p:nvPicPr>
          <p:cNvPr id="18" name="Picture Placeholder 15">
            <a:extLst>
              <a:ext uri="{FF2B5EF4-FFF2-40B4-BE49-F238E27FC236}">
                <a16:creationId xmlns:a16="http://schemas.microsoft.com/office/drawing/2014/main" id="{3BB6790A-DD53-AC4E-BCAF-F7C5E4D0DDAE}"/>
              </a:ext>
            </a:extLst>
          </p:cNvPr>
          <p:cNvPicPr>
            <a:picLocks noChangeAspect="1"/>
          </p:cNvPicPr>
          <p:nvPr userDrawn="1"/>
        </p:nvPicPr>
        <p:blipFill>
          <a:blip r:embed="rId4"/>
          <a:srcRect/>
          <a:stretch/>
        </p:blipFill>
        <p:spPr>
          <a:xfrm>
            <a:off x="8121650" y="3429000"/>
            <a:ext cx="4051300" cy="3429000"/>
          </a:xfrm>
          <a:prstGeom prst="rect">
            <a:avLst/>
          </a:prstGeom>
        </p:spPr>
      </p:pic>
      <p:sp>
        <p:nvSpPr>
          <p:cNvPr id="5" name="Text Placeholder 4">
            <a:extLst>
              <a:ext uri="{FF2B5EF4-FFF2-40B4-BE49-F238E27FC236}">
                <a16:creationId xmlns:a16="http://schemas.microsoft.com/office/drawing/2014/main" id="{ECFDABD7-4D5D-3047-A3A5-BF055627775D}"/>
              </a:ext>
            </a:extLst>
          </p:cNvPr>
          <p:cNvSpPr>
            <a:spLocks noGrp="1"/>
          </p:cNvSpPr>
          <p:nvPr>
            <p:ph type="body" sz="quarter" idx="23" hasCustomPrompt="1"/>
          </p:nvPr>
        </p:nvSpPr>
        <p:spPr>
          <a:xfrm>
            <a:off x="223838" y="707591"/>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34" name="Text Placeholder 4">
            <a:extLst>
              <a:ext uri="{FF2B5EF4-FFF2-40B4-BE49-F238E27FC236}">
                <a16:creationId xmlns:a16="http://schemas.microsoft.com/office/drawing/2014/main" id="{8560B3AB-972D-224C-B7C6-5AC1EAE9BD3F}"/>
              </a:ext>
            </a:extLst>
          </p:cNvPr>
          <p:cNvSpPr>
            <a:spLocks noGrp="1"/>
          </p:cNvSpPr>
          <p:nvPr>
            <p:ph type="body" sz="quarter" idx="24" hasCustomPrompt="1"/>
          </p:nvPr>
        </p:nvSpPr>
        <p:spPr>
          <a:xfrm>
            <a:off x="223838" y="1101130"/>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36" name="Text Placeholder 4">
            <a:extLst>
              <a:ext uri="{FF2B5EF4-FFF2-40B4-BE49-F238E27FC236}">
                <a16:creationId xmlns:a16="http://schemas.microsoft.com/office/drawing/2014/main" id="{00360D3B-D4BF-794A-96DD-C86A14B4629C}"/>
              </a:ext>
            </a:extLst>
          </p:cNvPr>
          <p:cNvSpPr>
            <a:spLocks noGrp="1"/>
          </p:cNvSpPr>
          <p:nvPr>
            <p:ph type="body" sz="quarter" idx="25" hasCustomPrompt="1"/>
          </p:nvPr>
        </p:nvSpPr>
        <p:spPr>
          <a:xfrm>
            <a:off x="223838" y="1703016"/>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sp>
        <p:nvSpPr>
          <p:cNvPr id="39" name="Text Placeholder 4">
            <a:extLst>
              <a:ext uri="{FF2B5EF4-FFF2-40B4-BE49-F238E27FC236}">
                <a16:creationId xmlns:a16="http://schemas.microsoft.com/office/drawing/2014/main" id="{28435FF6-03D5-DA49-97E2-2AF4D0CD2B94}"/>
              </a:ext>
            </a:extLst>
          </p:cNvPr>
          <p:cNvSpPr>
            <a:spLocks noGrp="1"/>
          </p:cNvSpPr>
          <p:nvPr>
            <p:ph type="body" sz="quarter" idx="26" hasCustomPrompt="1"/>
          </p:nvPr>
        </p:nvSpPr>
        <p:spPr>
          <a:xfrm>
            <a:off x="8314542" y="707591"/>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40" name="Text Placeholder 4">
            <a:extLst>
              <a:ext uri="{FF2B5EF4-FFF2-40B4-BE49-F238E27FC236}">
                <a16:creationId xmlns:a16="http://schemas.microsoft.com/office/drawing/2014/main" id="{71112AAB-2E36-1644-8533-5ABEF19F5BB0}"/>
              </a:ext>
            </a:extLst>
          </p:cNvPr>
          <p:cNvSpPr>
            <a:spLocks noGrp="1"/>
          </p:cNvSpPr>
          <p:nvPr>
            <p:ph type="body" sz="quarter" idx="27" hasCustomPrompt="1"/>
          </p:nvPr>
        </p:nvSpPr>
        <p:spPr>
          <a:xfrm>
            <a:off x="8314542" y="1101130"/>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41" name="Text Placeholder 4">
            <a:extLst>
              <a:ext uri="{FF2B5EF4-FFF2-40B4-BE49-F238E27FC236}">
                <a16:creationId xmlns:a16="http://schemas.microsoft.com/office/drawing/2014/main" id="{4129BB3E-3AD6-5A49-BCA3-90B77E453D22}"/>
              </a:ext>
            </a:extLst>
          </p:cNvPr>
          <p:cNvSpPr>
            <a:spLocks noGrp="1"/>
          </p:cNvSpPr>
          <p:nvPr>
            <p:ph type="body" sz="quarter" idx="28" hasCustomPrompt="1"/>
          </p:nvPr>
        </p:nvSpPr>
        <p:spPr>
          <a:xfrm>
            <a:off x="8314542" y="1703016"/>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sp>
        <p:nvSpPr>
          <p:cNvPr id="43" name="Text Placeholder 4">
            <a:extLst>
              <a:ext uri="{FF2B5EF4-FFF2-40B4-BE49-F238E27FC236}">
                <a16:creationId xmlns:a16="http://schemas.microsoft.com/office/drawing/2014/main" id="{16F141B6-CD00-DA47-B4E7-87837ED135C1}"/>
              </a:ext>
            </a:extLst>
          </p:cNvPr>
          <p:cNvSpPr>
            <a:spLocks noGrp="1"/>
          </p:cNvSpPr>
          <p:nvPr>
            <p:ph type="body" sz="quarter" idx="29" hasCustomPrompt="1"/>
          </p:nvPr>
        </p:nvSpPr>
        <p:spPr>
          <a:xfrm>
            <a:off x="4282853" y="4037657"/>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44" name="Text Placeholder 4">
            <a:extLst>
              <a:ext uri="{FF2B5EF4-FFF2-40B4-BE49-F238E27FC236}">
                <a16:creationId xmlns:a16="http://schemas.microsoft.com/office/drawing/2014/main" id="{D378C33B-3528-5E4E-B3D6-BD5EC43B6ED9}"/>
              </a:ext>
            </a:extLst>
          </p:cNvPr>
          <p:cNvSpPr>
            <a:spLocks noGrp="1"/>
          </p:cNvSpPr>
          <p:nvPr>
            <p:ph type="body" sz="quarter" idx="30" hasCustomPrompt="1"/>
          </p:nvPr>
        </p:nvSpPr>
        <p:spPr>
          <a:xfrm>
            <a:off x="4282853" y="4431196"/>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45" name="Text Placeholder 4">
            <a:extLst>
              <a:ext uri="{FF2B5EF4-FFF2-40B4-BE49-F238E27FC236}">
                <a16:creationId xmlns:a16="http://schemas.microsoft.com/office/drawing/2014/main" id="{72CFD8C0-078E-EA44-BF04-F2426099F5C1}"/>
              </a:ext>
            </a:extLst>
          </p:cNvPr>
          <p:cNvSpPr>
            <a:spLocks noGrp="1"/>
          </p:cNvSpPr>
          <p:nvPr>
            <p:ph type="body" sz="quarter" idx="31" hasCustomPrompt="1"/>
          </p:nvPr>
        </p:nvSpPr>
        <p:spPr>
          <a:xfrm>
            <a:off x="4282853" y="5033082"/>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cxnSp>
        <p:nvCxnSpPr>
          <p:cNvPr id="10" name="Straight Connector 9">
            <a:extLst>
              <a:ext uri="{FF2B5EF4-FFF2-40B4-BE49-F238E27FC236}">
                <a16:creationId xmlns:a16="http://schemas.microsoft.com/office/drawing/2014/main" id="{DC651991-C132-A241-8249-A2070C20D2D2}"/>
              </a:ext>
            </a:extLst>
          </p:cNvPr>
          <p:cNvCxnSpPr>
            <a:cxnSpLocks/>
          </p:cNvCxnSpPr>
          <p:nvPr userDrawn="1"/>
        </p:nvCxnSpPr>
        <p:spPr>
          <a:xfrm>
            <a:off x="1736489" y="1574157"/>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334967E-FA1A-D64D-AE12-CAEA940B3C7A}"/>
              </a:ext>
            </a:extLst>
          </p:cNvPr>
          <p:cNvCxnSpPr>
            <a:cxnSpLocks/>
          </p:cNvCxnSpPr>
          <p:nvPr userDrawn="1"/>
        </p:nvCxnSpPr>
        <p:spPr>
          <a:xfrm>
            <a:off x="9827193" y="1597306"/>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A382102-02A2-F742-BF5B-562AEB468041}"/>
              </a:ext>
            </a:extLst>
          </p:cNvPr>
          <p:cNvCxnSpPr>
            <a:cxnSpLocks/>
          </p:cNvCxnSpPr>
          <p:nvPr userDrawn="1"/>
        </p:nvCxnSpPr>
        <p:spPr>
          <a:xfrm>
            <a:off x="5876368" y="4919241"/>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2D14314-CF68-5F4E-954B-916C4FAE7239}"/>
              </a:ext>
            </a:extLst>
          </p:cNvPr>
          <p:cNvSpPr/>
          <p:nvPr userDrawn="1"/>
        </p:nvSpPr>
        <p:spPr>
          <a:xfrm>
            <a:off x="-40958" y="6788552"/>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4F15D77-4929-ED4B-B285-1D643A8AA75E}"/>
              </a:ext>
            </a:extLst>
          </p:cNvPr>
          <p:cNvSpPr/>
          <p:nvPr userDrawn="1"/>
        </p:nvSpPr>
        <p:spPr>
          <a:xfrm>
            <a:off x="4055618" y="3343175"/>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AFC5676-F5A6-C540-8A27-2A7940B7AE9D}"/>
              </a:ext>
            </a:extLst>
          </p:cNvPr>
          <p:cNvSpPr/>
          <p:nvPr userDrawn="1"/>
        </p:nvSpPr>
        <p:spPr>
          <a:xfrm>
            <a:off x="8136382" y="6803020"/>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621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9E9507-3CE7-4248-BD33-4B6D499CFF3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ext Placeholder 12">
            <a:extLst>
              <a:ext uri="{FF2B5EF4-FFF2-40B4-BE49-F238E27FC236}">
                <a16:creationId xmlns:a16="http://schemas.microsoft.com/office/drawing/2014/main" id="{0AB0713A-C93D-9944-89CB-D82B57B927E6}"/>
              </a:ext>
            </a:extLst>
          </p:cNvPr>
          <p:cNvSpPr>
            <a:spLocks noGrp="1"/>
          </p:cNvSpPr>
          <p:nvPr>
            <p:ph type="body" sz="quarter" idx="10" hasCustomPrompt="1"/>
          </p:nvPr>
        </p:nvSpPr>
        <p:spPr>
          <a:xfrm>
            <a:off x="1282023" y="2487685"/>
            <a:ext cx="9627954" cy="1370666"/>
          </a:xfrm>
        </p:spPr>
        <p:txBody>
          <a:bodyPr>
            <a:normAutofit/>
          </a:bodyPr>
          <a:lstStyle>
            <a:lvl1pPr marL="0" indent="0" algn="ctr">
              <a:buNone/>
              <a:defRPr sz="5500" b="1" i="0">
                <a:solidFill>
                  <a:srgbClr val="FF8E00"/>
                </a:solidFill>
                <a:latin typeface="Arial" panose="020B0604020202020204" pitchFamily="34" charset="0"/>
                <a:cs typeface="Arial" panose="020B0604020202020204" pitchFamily="34" charset="0"/>
              </a:defRPr>
            </a:lvl1pPr>
          </a:lstStyle>
          <a:p>
            <a:pPr lvl="0"/>
            <a:r>
              <a:rPr lang="en-US"/>
              <a:t>Thank you</a:t>
            </a:r>
          </a:p>
        </p:txBody>
      </p:sp>
      <p:pic>
        <p:nvPicPr>
          <p:cNvPr id="12" name="Picture 11">
            <a:extLst>
              <a:ext uri="{FF2B5EF4-FFF2-40B4-BE49-F238E27FC236}">
                <a16:creationId xmlns:a16="http://schemas.microsoft.com/office/drawing/2014/main" id="{BC633160-1107-D143-9F7F-29899547B1BE}"/>
              </a:ext>
            </a:extLst>
          </p:cNvPr>
          <p:cNvPicPr>
            <a:picLocks noChangeAspect="1"/>
          </p:cNvPicPr>
          <p:nvPr userDrawn="1"/>
        </p:nvPicPr>
        <p:blipFill>
          <a:blip r:embed="rId3"/>
          <a:srcRect/>
          <a:stretch/>
        </p:blipFill>
        <p:spPr>
          <a:xfrm>
            <a:off x="5196780" y="4130140"/>
            <a:ext cx="1798438" cy="619462"/>
          </a:xfrm>
          <a:prstGeom prst="rect">
            <a:avLst/>
          </a:prstGeom>
        </p:spPr>
      </p:pic>
    </p:spTree>
    <p:extLst>
      <p:ext uri="{BB962C8B-B14F-4D97-AF65-F5344CB8AC3E}">
        <p14:creationId xmlns:p14="http://schemas.microsoft.com/office/powerpoint/2010/main" val="382508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D946-6438-4FF6-85C7-D1B74E063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94D7A7-8E43-4085-A4A3-7C03C913E82D}"/>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7218B9-0B19-47F6-A62B-2C7158051471}"/>
              </a:ext>
            </a:extLst>
          </p:cNvPr>
          <p:cNvSpPr>
            <a:spLocks noGrp="1"/>
          </p:cNvSpPr>
          <p:nvPr>
            <p:ph type="dt" sz="half" idx="10"/>
          </p:nvPr>
        </p:nvSpPr>
        <p:spPr/>
        <p:txBody>
          <a:bodyPr/>
          <a:lstStyle/>
          <a:p>
            <a:fld id="{1B042740-0F10-40A6-9A98-3E6DF1E33168}" type="datetimeFigureOut">
              <a:rPr lang="en-US" smtClean="0"/>
              <a:t>11/6/2025</a:t>
            </a:fld>
            <a:endParaRPr lang="en-US"/>
          </a:p>
        </p:txBody>
      </p:sp>
      <p:sp>
        <p:nvSpPr>
          <p:cNvPr id="5" name="Footer Placeholder 4">
            <a:extLst>
              <a:ext uri="{FF2B5EF4-FFF2-40B4-BE49-F238E27FC236}">
                <a16:creationId xmlns:a16="http://schemas.microsoft.com/office/drawing/2014/main" id="{2A88D6D8-065A-4FB8-9398-2A146E5CF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A025EF-89F6-47E5-800B-73E09CC3C24B}"/>
              </a:ext>
            </a:extLst>
          </p:cNvPr>
          <p:cNvSpPr>
            <a:spLocks noGrp="1"/>
          </p:cNvSpPr>
          <p:nvPr>
            <p:ph type="sldNum" sz="quarter" idx="12"/>
          </p:nvPr>
        </p:nvSpPr>
        <p:spPr/>
        <p:txBody>
          <a:bodyPr/>
          <a:lstStyle/>
          <a:p>
            <a:fld id="{5BF87827-6B90-4C8C-8988-445E5BF263DE}" type="slidenum">
              <a:rPr lang="en-US" smtClean="0"/>
              <a:t>‹#›</a:t>
            </a:fld>
            <a:endParaRPr lang="en-US"/>
          </a:p>
        </p:txBody>
      </p:sp>
    </p:spTree>
    <p:extLst>
      <p:ext uri="{BB962C8B-B14F-4D97-AF65-F5344CB8AC3E}">
        <p14:creationId xmlns:p14="http://schemas.microsoft.com/office/powerpoint/2010/main" val="21184646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DCD9-6060-4C7E-A57C-2DFB811D4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D8367A-1545-405F-953F-AE7B3891E5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CCEEB8-A32D-4B30-8F90-97499649A2E0}"/>
              </a:ext>
            </a:extLst>
          </p:cNvPr>
          <p:cNvSpPr>
            <a:spLocks noGrp="1"/>
          </p:cNvSpPr>
          <p:nvPr>
            <p:ph type="dt" sz="half" idx="10"/>
          </p:nvPr>
        </p:nvSpPr>
        <p:spPr/>
        <p:txBody>
          <a:bodyPr/>
          <a:lstStyle/>
          <a:p>
            <a:fld id="{1B042740-0F10-40A6-9A98-3E6DF1E33168}" type="datetimeFigureOut">
              <a:rPr lang="en-US" smtClean="0"/>
              <a:t>11/6/2025</a:t>
            </a:fld>
            <a:endParaRPr lang="en-US"/>
          </a:p>
        </p:txBody>
      </p:sp>
      <p:sp>
        <p:nvSpPr>
          <p:cNvPr id="5" name="Footer Placeholder 4">
            <a:extLst>
              <a:ext uri="{FF2B5EF4-FFF2-40B4-BE49-F238E27FC236}">
                <a16:creationId xmlns:a16="http://schemas.microsoft.com/office/drawing/2014/main" id="{9878B555-9DB4-4D12-A971-D3E2A7417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283CC0-D921-485B-9F0B-9FC18170A560}"/>
              </a:ext>
            </a:extLst>
          </p:cNvPr>
          <p:cNvSpPr>
            <a:spLocks noGrp="1"/>
          </p:cNvSpPr>
          <p:nvPr>
            <p:ph type="sldNum" sz="quarter" idx="12"/>
          </p:nvPr>
        </p:nvSpPr>
        <p:spPr/>
        <p:txBody>
          <a:bodyPr/>
          <a:lstStyle/>
          <a:p>
            <a:fld id="{5BF87827-6B90-4C8C-8988-445E5BF263DE}" type="slidenum">
              <a:rPr lang="en-US" smtClean="0"/>
              <a:t>‹#›</a:t>
            </a:fld>
            <a:endParaRPr lang="en-US"/>
          </a:p>
        </p:txBody>
      </p:sp>
    </p:spTree>
    <p:extLst>
      <p:ext uri="{BB962C8B-B14F-4D97-AF65-F5344CB8AC3E}">
        <p14:creationId xmlns:p14="http://schemas.microsoft.com/office/powerpoint/2010/main" val="3143246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theme" Target="../theme/theme3.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8" Type="http://schemas.openxmlformats.org/officeDocument/2006/relationships/slideLayout" Target="../slideLayouts/slideLayout51.xml"/><Relationship Id="rId3"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11/6/2025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4" r:id="rId12"/>
    <p:sldLayoutId id="2147483675" r:id="rId13"/>
    <p:sldLayoutId id="2147483677" r:id="rId14"/>
    <p:sldLayoutId id="2147483801" r:id="rId15"/>
    <p:sldLayoutId id="2147483802" r:id="rId16"/>
    <p:sldLayoutId id="214748380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177">
                <a:solidFill>
                  <a:schemeClr val="tx1">
                    <a:tint val="75000"/>
                  </a:schemeClr>
                </a:solidFill>
                <a:latin typeface="Segoe UI" panose="020B0502040204020203" pitchFamily="34" charset="0"/>
              </a:defRPr>
            </a:lvl1pPr>
          </a:lstStyle>
          <a:p>
            <a:fld id="{F39C5A9C-45D2-408D-AC76-D3DF56ED5C2A}" type="datetime1">
              <a:rPr lang="en-US" smtClean="0"/>
              <a:t>11/6/2025</a:t>
            </a:fld>
            <a:endParaRPr lang="en-US"/>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177">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177">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183939800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4" r:id="rId25"/>
    <p:sldLayoutId id="2147483705" r:id="rId26"/>
  </p:sldLayoutIdLst>
  <p:hf sldNum="0" hdr="0" ftr="0" dt="0"/>
  <p:txStyles>
    <p:titleStyle>
      <a:lvl1pPr algn="l" defTabSz="896533" rtl="0" eaLnBrk="1" latinLnBrk="0" hangingPunct="1">
        <a:lnSpc>
          <a:spcPct val="90000"/>
        </a:lnSpc>
        <a:spcBef>
          <a:spcPct val="0"/>
        </a:spcBef>
        <a:buNone/>
        <a:defRPr sz="3333"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1961"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569"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533" rtl="0" eaLnBrk="1" latinLnBrk="0" hangingPunct="1">
        <a:defRPr sz="1765" kern="1200">
          <a:solidFill>
            <a:schemeClr val="tx1"/>
          </a:solidFill>
          <a:latin typeface="+mn-lt"/>
          <a:ea typeface="+mn-ea"/>
          <a:cs typeface="+mn-cs"/>
        </a:defRPr>
      </a:lvl1pPr>
      <a:lvl2pPr marL="448267" algn="l" defTabSz="896533" rtl="0" eaLnBrk="1" latinLnBrk="0" hangingPunct="1">
        <a:defRPr sz="1765" kern="1200">
          <a:solidFill>
            <a:schemeClr val="tx1"/>
          </a:solidFill>
          <a:latin typeface="+mn-lt"/>
          <a:ea typeface="+mn-ea"/>
          <a:cs typeface="+mn-cs"/>
        </a:defRPr>
      </a:lvl2pPr>
      <a:lvl3pPr marL="896533" algn="l" defTabSz="896533" rtl="0" eaLnBrk="1" latinLnBrk="0" hangingPunct="1">
        <a:defRPr sz="1765" kern="1200">
          <a:solidFill>
            <a:schemeClr val="tx1"/>
          </a:solidFill>
          <a:latin typeface="+mn-lt"/>
          <a:ea typeface="+mn-ea"/>
          <a:cs typeface="+mn-cs"/>
        </a:defRPr>
      </a:lvl3pPr>
      <a:lvl4pPr marL="1344800" algn="l" defTabSz="896533" rtl="0" eaLnBrk="1" latinLnBrk="0" hangingPunct="1">
        <a:defRPr sz="1765" kern="1200">
          <a:solidFill>
            <a:schemeClr val="tx1"/>
          </a:solidFill>
          <a:latin typeface="+mn-lt"/>
          <a:ea typeface="+mn-ea"/>
          <a:cs typeface="+mn-cs"/>
        </a:defRPr>
      </a:lvl4pPr>
      <a:lvl5pPr marL="1793067" algn="l" defTabSz="896533" rtl="0" eaLnBrk="1" latinLnBrk="0" hangingPunct="1">
        <a:defRPr sz="1765" kern="1200">
          <a:solidFill>
            <a:schemeClr val="tx1"/>
          </a:solidFill>
          <a:latin typeface="+mn-lt"/>
          <a:ea typeface="+mn-ea"/>
          <a:cs typeface="+mn-cs"/>
        </a:defRPr>
      </a:lvl5pPr>
      <a:lvl6pPr marL="2241334" algn="l" defTabSz="896533" rtl="0" eaLnBrk="1" latinLnBrk="0" hangingPunct="1">
        <a:defRPr sz="1765" kern="1200">
          <a:solidFill>
            <a:schemeClr val="tx1"/>
          </a:solidFill>
          <a:latin typeface="+mn-lt"/>
          <a:ea typeface="+mn-ea"/>
          <a:cs typeface="+mn-cs"/>
        </a:defRPr>
      </a:lvl6pPr>
      <a:lvl7pPr marL="2689600" algn="l" defTabSz="896533" rtl="0" eaLnBrk="1" latinLnBrk="0" hangingPunct="1">
        <a:defRPr sz="1765" kern="1200">
          <a:solidFill>
            <a:schemeClr val="tx1"/>
          </a:solidFill>
          <a:latin typeface="+mn-lt"/>
          <a:ea typeface="+mn-ea"/>
          <a:cs typeface="+mn-cs"/>
        </a:defRPr>
      </a:lvl7pPr>
      <a:lvl8pPr marL="3137867" algn="l" defTabSz="896533" rtl="0" eaLnBrk="1" latinLnBrk="0" hangingPunct="1">
        <a:defRPr sz="1765" kern="1200">
          <a:solidFill>
            <a:schemeClr val="tx1"/>
          </a:solidFill>
          <a:latin typeface="+mn-lt"/>
          <a:ea typeface="+mn-ea"/>
          <a:cs typeface="+mn-cs"/>
        </a:defRPr>
      </a:lvl8pPr>
      <a:lvl9pPr marL="3586133" algn="l" defTabSz="89653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3FC14D-D835-7547-9051-BE128B9F10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8B0F88-E14C-8D4F-A8AF-A765BAB255AA}"/>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A8A30-60B4-9F48-9ED6-A4BD6D14C9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5" name="Footer Placeholder 4">
            <a:extLst>
              <a:ext uri="{FF2B5EF4-FFF2-40B4-BE49-F238E27FC236}">
                <a16:creationId xmlns:a16="http://schemas.microsoft.com/office/drawing/2014/main" id="{06E00762-9704-5B41-821C-81E1601D47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4375B476-48BC-8649-9240-B240F52AC9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056F86DB-78DF-EB43-A6BE-40415A3A0052}" type="slidenum">
              <a:rPr lang="en-US" smtClean="0"/>
              <a:pPr/>
              <a:t>‹#›</a:t>
            </a:fld>
            <a:endParaRPr lang="en-US"/>
          </a:p>
        </p:txBody>
      </p:sp>
    </p:spTree>
    <p:extLst>
      <p:ext uri="{BB962C8B-B14F-4D97-AF65-F5344CB8AC3E}">
        <p14:creationId xmlns:p14="http://schemas.microsoft.com/office/powerpoint/2010/main" val="413110349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Lst>
  <p:hf hdr="0" ftr="0" dt="0"/>
  <p:txStyles>
    <p:titleStyle>
      <a:lvl1pPr algn="l" defTabSz="914400" rtl="0" eaLnBrk="1" latinLnBrk="0" hangingPunct="1">
        <a:lnSpc>
          <a:spcPct val="90000"/>
        </a:lnSpc>
        <a:spcBef>
          <a:spcPct val="0"/>
        </a:spcBef>
        <a:buNone/>
        <a:defRPr sz="4400" b="0" i="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79.xml"/><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4.jpe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www.youtube.com/watch?v=2wQy0eSBwow&amp;t=2s" TargetMode="External"/><Relationship Id="rId5" Type="http://schemas.microsoft.com/office/2007/relationships/hdphoto" Target="../media/hdphoto2.wdp"/><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4B827230-8099-4024-1D7B-D9A349D8018E}"/>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b="22361"/>
          <a:stretch/>
        </p:blipFill>
        <p:spPr>
          <a:xfrm>
            <a:off x="0" y="-57935"/>
            <a:ext cx="12190240" cy="5324475"/>
          </a:xfrm>
          <a:prstGeom prst="rect">
            <a:avLst/>
          </a:prstGeom>
        </p:spPr>
      </p:pic>
      <p:sp>
        <p:nvSpPr>
          <p:cNvPr id="8" name="TextBox 7">
            <a:extLst>
              <a:ext uri="{FF2B5EF4-FFF2-40B4-BE49-F238E27FC236}">
                <a16:creationId xmlns:a16="http://schemas.microsoft.com/office/drawing/2014/main" id="{4861E47D-8247-96C7-13ED-167563F2420F}"/>
              </a:ext>
            </a:extLst>
          </p:cNvPr>
          <p:cNvSpPr txBox="1"/>
          <p:nvPr/>
        </p:nvSpPr>
        <p:spPr>
          <a:xfrm>
            <a:off x="0" y="-60969"/>
            <a:ext cx="12192000" cy="5310098"/>
          </a:xfrm>
          <a:prstGeom prst="rect">
            <a:avLst/>
          </a:prstGeom>
          <a:solidFill>
            <a:srgbClr val="008AD9">
              <a:alpha val="35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Text Placeholder 2">
            <a:extLst>
              <a:ext uri="{FF2B5EF4-FFF2-40B4-BE49-F238E27FC236}">
                <a16:creationId xmlns:a16="http://schemas.microsoft.com/office/drawing/2014/main" id="{05080C2D-F7B0-4BC6-9C93-8FB19A82DDFE}"/>
              </a:ext>
            </a:extLst>
          </p:cNvPr>
          <p:cNvSpPr txBox="1">
            <a:spLocks/>
          </p:cNvSpPr>
          <p:nvPr/>
        </p:nvSpPr>
        <p:spPr>
          <a:xfrm>
            <a:off x="1025621" y="3160136"/>
            <a:ext cx="9577724" cy="910191"/>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kumimoji="0" lang="en-US" sz="2000" b="0" i="0" u="none" strike="noStrike" kern="1200" cap="none" spc="0" normalizeH="0" baseline="0" noProof="0" dirty="0">
                <a:ln>
                  <a:noFill/>
                </a:ln>
                <a:solidFill>
                  <a:srgbClr val="CBECFF"/>
                </a:solidFill>
                <a:effectLst/>
                <a:uLnTx/>
                <a:uFillTx/>
                <a:latin typeface="Poppins"/>
                <a:ea typeface="+mn-ea"/>
                <a:cs typeface="Poppins"/>
              </a:rPr>
              <a:t>Proposal Prepared for </a:t>
            </a:r>
            <a:r>
              <a:rPr lang="en-US" sz="2000" dirty="0">
                <a:solidFill>
                  <a:srgbClr val="CBECFF"/>
                </a:solidFill>
                <a:latin typeface="Poppins"/>
                <a:cs typeface="Poppins"/>
              </a:rPr>
              <a:t>Heart &amp; Wellness Center</a:t>
            </a:r>
            <a:endParaRPr kumimoji="0" lang="en-US" sz="2000" b="0" i="0" u="none" strike="noStrike" kern="1200" cap="none" spc="0" normalizeH="0" baseline="0" noProof="0" dirty="0">
              <a:ln>
                <a:noFill/>
              </a:ln>
              <a:solidFill>
                <a:srgbClr val="CBECFF"/>
              </a:solidFill>
              <a:effectLst/>
              <a:uLnTx/>
              <a:uFillTx/>
              <a:latin typeface="Poppins"/>
              <a:ea typeface="+mn-ea"/>
              <a:cs typeface="Poppins"/>
            </a:endParaRPr>
          </a:p>
        </p:txBody>
      </p:sp>
      <p:sp>
        <p:nvSpPr>
          <p:cNvPr id="28" name="Text Placeholder 5">
            <a:extLst>
              <a:ext uri="{FF2B5EF4-FFF2-40B4-BE49-F238E27FC236}">
                <a16:creationId xmlns:a16="http://schemas.microsoft.com/office/drawing/2014/main" id="{49895C4A-4B49-4E39-BA91-191CDD64F6A6}"/>
              </a:ext>
            </a:extLst>
          </p:cNvPr>
          <p:cNvSpPr txBox="1">
            <a:spLocks/>
          </p:cNvSpPr>
          <p:nvPr/>
        </p:nvSpPr>
        <p:spPr>
          <a:xfrm>
            <a:off x="536388" y="5670239"/>
            <a:ext cx="2052531" cy="11641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050" b="1" i="0" u="none" strike="noStrike" kern="1200" cap="none" spc="0" normalizeH="0" baseline="0" noProof="0" dirty="0">
                <a:ln>
                  <a:noFill/>
                </a:ln>
                <a:solidFill>
                  <a:prstClr val="black">
                    <a:lumMod val="75000"/>
                    <a:lumOff val="25000"/>
                  </a:prstClr>
                </a:solidFill>
                <a:effectLst/>
                <a:uLnTx/>
                <a:uFillTx/>
                <a:latin typeface="Poppins" panose="00000500000000000000" pitchFamily="2" charset="0"/>
                <a:cs typeface="Poppins" panose="00000500000000000000" pitchFamily="2" charset="0"/>
              </a:rPr>
              <a:t>Dan Ratliff</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z="1050" dirty="0">
                <a:solidFill>
                  <a:prstClr val="black">
                    <a:lumMod val="75000"/>
                    <a:lumOff val="25000"/>
                  </a:prstClr>
                </a:solidFill>
                <a:latin typeface="Poppins" panose="00000500000000000000" pitchFamily="2" charset="0"/>
                <a:cs typeface="Poppins" panose="00000500000000000000" pitchFamily="2" charset="0"/>
              </a:rPr>
              <a:t>VP of BPO</a:t>
            </a:r>
            <a:br>
              <a:rPr kumimoji="0" lang="en-US" sz="1050" b="0" i="0" u="none" strike="noStrike" kern="1200" cap="none" spc="0" normalizeH="0" baseline="0" noProof="0" dirty="0">
                <a:ln>
                  <a:noFill/>
                </a:ln>
                <a:solidFill>
                  <a:prstClr val="black">
                    <a:lumMod val="75000"/>
                    <a:lumOff val="25000"/>
                  </a:prstClr>
                </a:solidFill>
                <a:effectLst/>
                <a:uLnTx/>
                <a:uFillTx/>
                <a:latin typeface="Poppins" panose="00000500000000000000" pitchFamily="2" charset="0"/>
                <a:cs typeface="Poppins" panose="00000500000000000000" pitchFamily="2" charset="0"/>
              </a:rPr>
            </a:br>
            <a:r>
              <a:rPr kumimoji="0" lang="en-US" sz="1050" b="0" i="0" u="none" strike="noStrike" kern="1200" cap="none" spc="0" normalizeH="0" baseline="0" noProof="0" dirty="0">
                <a:ln>
                  <a:noFill/>
                </a:ln>
                <a:solidFill>
                  <a:prstClr val="black">
                    <a:lumMod val="75000"/>
                    <a:lumOff val="25000"/>
                  </a:prstClr>
                </a:solidFill>
                <a:effectLst/>
                <a:uLnTx/>
                <a:uFillTx/>
                <a:latin typeface="Poppins" panose="00000500000000000000" pitchFamily="2" charset="0"/>
                <a:cs typeface="Poppins" panose="00000500000000000000" pitchFamily="2" charset="0"/>
              </a:rPr>
              <a:t>dratliff@affirma.com</a:t>
            </a:r>
          </a:p>
        </p:txBody>
      </p:sp>
      <p:sp>
        <p:nvSpPr>
          <p:cNvPr id="6" name="Text Placeholder 5">
            <a:extLst>
              <a:ext uri="{FF2B5EF4-FFF2-40B4-BE49-F238E27FC236}">
                <a16:creationId xmlns:a16="http://schemas.microsoft.com/office/drawing/2014/main" id="{BC22CFEA-386E-BE33-F333-FBFEEDC1A18A}"/>
              </a:ext>
            </a:extLst>
          </p:cNvPr>
          <p:cNvSpPr txBox="1">
            <a:spLocks/>
          </p:cNvSpPr>
          <p:nvPr/>
        </p:nvSpPr>
        <p:spPr>
          <a:xfrm>
            <a:off x="2754086" y="5591355"/>
            <a:ext cx="2347153" cy="1136102"/>
          </a:xfrm>
          <a:prstGeom prst="rect">
            <a:avLst/>
          </a:prstGeom>
        </p:spPr>
        <p:txBody>
          <a:bodyPr vert="horz" lIns="91440" tIns="45720" rIns="91440" bIns="45720" rtlCol="0" anchor="t">
            <a:normAutofit/>
          </a:bodyPr>
          <a:lstStyle>
            <a:lvl1pPr marL="0" indent="0" algn="l" defTabSz="914400" rtl="0" eaLnBrk="1" latinLnBrk="0" hangingPunct="1">
              <a:lnSpc>
                <a:spcPct val="150000"/>
              </a:lnSpc>
              <a:spcBef>
                <a:spcPts val="0"/>
              </a:spcBef>
              <a:buFont typeface="Arial" panose="020B0604020202020204" pitchFamily="34" charset="0"/>
              <a:buNone/>
              <a:defRPr sz="1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a:ln>
                <a:noFill/>
              </a:ln>
              <a:solidFill>
                <a:prstClr val="black">
                  <a:lumMod val="75000"/>
                  <a:lumOff val="25000"/>
                </a:prstClr>
              </a:solidFill>
              <a:effectLst/>
              <a:uLnTx/>
              <a:uFillTx/>
              <a:latin typeface="Poppins" pitchFamily="2" charset="77"/>
              <a:ea typeface="+mn-ea"/>
              <a:cs typeface="Poppins" pitchFamily="2" charset="77"/>
            </a:endParaRPr>
          </a:p>
        </p:txBody>
      </p:sp>
      <p:sp>
        <p:nvSpPr>
          <p:cNvPr id="25" name="Text Placeholder 1">
            <a:extLst>
              <a:ext uri="{FF2B5EF4-FFF2-40B4-BE49-F238E27FC236}">
                <a16:creationId xmlns:a16="http://schemas.microsoft.com/office/drawing/2014/main" id="{EBE23251-94BA-4170-A572-32A4A3E312D0}"/>
              </a:ext>
            </a:extLst>
          </p:cNvPr>
          <p:cNvSpPr txBox="1">
            <a:spLocks/>
          </p:cNvSpPr>
          <p:nvPr/>
        </p:nvSpPr>
        <p:spPr>
          <a:xfrm>
            <a:off x="1027381" y="2311242"/>
            <a:ext cx="10466530" cy="144323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Poppins"/>
                <a:ea typeface="+mn-ea"/>
                <a:cs typeface="Poppins"/>
              </a:rPr>
              <a:t>Outsourced Support</a:t>
            </a:r>
            <a:endParaRPr kumimoji="0" lang="en-US" sz="4800" b="0" i="0" u="none" strike="noStrike" kern="1200" cap="none" spc="0" normalizeH="0" baseline="0" noProof="0" dirty="0">
              <a:ln>
                <a:noFill/>
              </a:ln>
              <a:solidFill>
                <a:prstClr val="white"/>
              </a:solidFill>
              <a:effectLst/>
              <a:uLnTx/>
              <a:uFillTx/>
              <a:latin typeface="Poppins" pitchFamily="2" charset="77"/>
              <a:ea typeface="+mn-ea"/>
              <a:cs typeface="Poppins" pitchFamily="2" charset="77"/>
            </a:endParaRPr>
          </a:p>
        </p:txBody>
      </p:sp>
      <p:sp>
        <p:nvSpPr>
          <p:cNvPr id="32" name="Rectangle 31">
            <a:extLst>
              <a:ext uri="{FF2B5EF4-FFF2-40B4-BE49-F238E27FC236}">
                <a16:creationId xmlns:a16="http://schemas.microsoft.com/office/drawing/2014/main" id="{05BE4944-8D4E-44E6-9FF9-AC1265BFD00D}"/>
              </a:ext>
            </a:extLst>
          </p:cNvPr>
          <p:cNvSpPr/>
          <p:nvPr/>
        </p:nvSpPr>
        <p:spPr>
          <a:xfrm flipV="1">
            <a:off x="1156106" y="1611796"/>
            <a:ext cx="1055191" cy="46631"/>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Picture 37" descr="Logo&#10;&#10;Description automatically generated">
            <a:extLst>
              <a:ext uri="{FF2B5EF4-FFF2-40B4-BE49-F238E27FC236}">
                <a16:creationId xmlns:a16="http://schemas.microsoft.com/office/drawing/2014/main" id="{AE07E1DE-4350-42F2-96F9-557F2AFBE4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5157" y="945256"/>
            <a:ext cx="1798439" cy="418741"/>
          </a:xfrm>
          <a:prstGeom prst="rect">
            <a:avLst/>
          </a:prstGeom>
        </p:spPr>
      </p:pic>
      <p:sp>
        <p:nvSpPr>
          <p:cNvPr id="2" name="Text Placeholder 5">
            <a:extLst>
              <a:ext uri="{FF2B5EF4-FFF2-40B4-BE49-F238E27FC236}">
                <a16:creationId xmlns:a16="http://schemas.microsoft.com/office/drawing/2014/main" id="{578806FC-BCAD-5F96-E040-B2209CDE4E51}"/>
              </a:ext>
            </a:extLst>
          </p:cNvPr>
          <p:cNvSpPr txBox="1">
            <a:spLocks/>
          </p:cNvSpPr>
          <p:nvPr/>
        </p:nvSpPr>
        <p:spPr>
          <a:xfrm>
            <a:off x="4920663" y="5594144"/>
            <a:ext cx="2347153" cy="1136102"/>
          </a:xfrm>
          <a:prstGeom prst="rect">
            <a:avLst/>
          </a:prstGeom>
        </p:spPr>
        <p:txBody>
          <a:bodyPr vert="horz" lIns="91440" tIns="45720" rIns="91440" bIns="45720" rtlCol="0" anchor="t">
            <a:normAutofit/>
          </a:bodyPr>
          <a:lstStyle>
            <a:lvl1pPr marL="0" indent="0" algn="l" defTabSz="914400" rtl="0" eaLnBrk="1" latinLnBrk="0" hangingPunct="1">
              <a:lnSpc>
                <a:spcPct val="150000"/>
              </a:lnSpc>
              <a:spcBef>
                <a:spcPts val="0"/>
              </a:spcBef>
              <a:buFont typeface="Arial" panose="020B0604020202020204" pitchFamily="34" charset="0"/>
              <a:buNone/>
              <a:defRPr sz="1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a:ln>
                <a:noFill/>
              </a:ln>
              <a:solidFill>
                <a:prstClr val="black">
                  <a:lumMod val="75000"/>
                  <a:lumOff val="25000"/>
                </a:prstClr>
              </a:solidFill>
              <a:effectLst/>
              <a:uLnTx/>
              <a:uFillTx/>
              <a:latin typeface="Poppins" pitchFamily="2" charset="77"/>
              <a:ea typeface="+mn-ea"/>
              <a:cs typeface="Poppins" pitchFamily="2" charset="77"/>
            </a:endParaRPr>
          </a:p>
        </p:txBody>
      </p:sp>
      <p:sp>
        <p:nvSpPr>
          <p:cNvPr id="4" name="Text Placeholder 5">
            <a:extLst>
              <a:ext uri="{FF2B5EF4-FFF2-40B4-BE49-F238E27FC236}">
                <a16:creationId xmlns:a16="http://schemas.microsoft.com/office/drawing/2014/main" id="{594B1E2D-98FE-393F-DB1D-09BDFBC8070F}"/>
              </a:ext>
            </a:extLst>
          </p:cNvPr>
          <p:cNvSpPr txBox="1">
            <a:spLocks/>
          </p:cNvSpPr>
          <p:nvPr/>
        </p:nvSpPr>
        <p:spPr>
          <a:xfrm>
            <a:off x="2588919" y="5661133"/>
            <a:ext cx="2347153" cy="1136102"/>
          </a:xfrm>
          <a:prstGeom prst="rect">
            <a:avLst/>
          </a:prstGeom>
        </p:spPr>
        <p:txBody>
          <a:bodyPr vert="horz" lIns="91440" tIns="45720" rIns="91440" bIns="45720" rtlCol="0" anchor="t">
            <a:normAutofit/>
          </a:bodyPr>
          <a:lstStyle>
            <a:lvl1pPr marL="0" indent="0" algn="l" defTabSz="914400" rtl="0" eaLnBrk="1" latinLnBrk="0" hangingPunct="1">
              <a:lnSpc>
                <a:spcPct val="150000"/>
              </a:lnSpc>
              <a:spcBef>
                <a:spcPts val="0"/>
              </a:spcBef>
              <a:buFont typeface="Arial" panose="020B0604020202020204" pitchFamily="34" charset="0"/>
              <a:buNone/>
              <a:defRPr sz="1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050" b="1" i="0" u="none" strike="noStrike" kern="1200" cap="none" spc="0" normalizeH="0" baseline="0" noProof="0" dirty="0">
                <a:ln>
                  <a:noFill/>
                </a:ln>
                <a:solidFill>
                  <a:prstClr val="black">
                    <a:lumMod val="75000"/>
                    <a:lumOff val="25000"/>
                  </a:prstClr>
                </a:solidFill>
                <a:effectLst/>
                <a:uLnTx/>
                <a:uFillTx/>
                <a:latin typeface="Poppins" panose="00000500000000000000" pitchFamily="2" charset="0"/>
                <a:cs typeface="Poppins" panose="00000500000000000000" pitchFamily="2" charset="0"/>
              </a:rPr>
              <a:t>Lauren</a:t>
            </a:r>
            <a:r>
              <a:rPr kumimoji="0" lang="en-US" sz="1050" b="1" i="0" u="none" strike="noStrike" kern="1200" cap="none" spc="0" normalizeH="0" noProof="0" dirty="0">
                <a:ln>
                  <a:noFill/>
                </a:ln>
                <a:solidFill>
                  <a:prstClr val="black">
                    <a:lumMod val="75000"/>
                    <a:lumOff val="25000"/>
                  </a:prstClr>
                </a:solidFill>
                <a:effectLst/>
                <a:uLnTx/>
                <a:uFillTx/>
                <a:latin typeface="Poppins" panose="00000500000000000000" pitchFamily="2" charset="0"/>
                <a:cs typeface="Poppins" panose="00000500000000000000" pitchFamily="2" charset="0"/>
              </a:rPr>
              <a:t> Short</a:t>
            </a:r>
            <a:endParaRPr kumimoji="0" lang="en-US" sz="1050" b="1" i="0" u="none" strike="noStrike" kern="1200" cap="none" spc="0" normalizeH="0" baseline="0" noProof="0" dirty="0">
              <a:ln>
                <a:noFill/>
              </a:ln>
              <a:solidFill>
                <a:prstClr val="black">
                  <a:lumMod val="75000"/>
                  <a:lumOff val="25000"/>
                </a:prstClr>
              </a:solidFill>
              <a:effectLst/>
              <a:uLnTx/>
              <a:uFillTx/>
              <a:latin typeface="Poppins" panose="00000500000000000000" pitchFamily="2" charset="0"/>
              <a:cs typeface="Poppins" panose="00000500000000000000" pitchFamily="2" charset="0"/>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black">
                    <a:lumMod val="75000"/>
                    <a:lumOff val="25000"/>
                  </a:prstClr>
                </a:solidFill>
                <a:effectLst/>
                <a:uLnTx/>
                <a:uFillTx/>
                <a:latin typeface="Poppins" panose="00000500000000000000" pitchFamily="2" charset="0"/>
                <a:cs typeface="Poppins" panose="00000500000000000000" pitchFamily="2" charset="0"/>
              </a:rPr>
              <a:t>Account Executive</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black">
                    <a:lumMod val="75000"/>
                    <a:lumOff val="25000"/>
                  </a:prstClr>
                </a:solidFill>
                <a:effectLst/>
                <a:uLnTx/>
                <a:uFillTx/>
                <a:latin typeface="Poppins" panose="00000500000000000000" pitchFamily="2" charset="0"/>
                <a:cs typeface="Poppins" panose="00000500000000000000" pitchFamily="2" charset="0"/>
              </a:rPr>
              <a:t>lshort@affirma.com</a:t>
            </a:r>
          </a:p>
        </p:txBody>
      </p:sp>
      <p:pic>
        <p:nvPicPr>
          <p:cNvPr id="9" name="Picture 8">
            <a:extLst>
              <a:ext uri="{FF2B5EF4-FFF2-40B4-BE49-F238E27FC236}">
                <a16:creationId xmlns:a16="http://schemas.microsoft.com/office/drawing/2014/main" id="{602E20E8-6F9B-B90A-1274-D6CFA5AE2848}"/>
              </a:ext>
            </a:extLst>
          </p:cNvPr>
          <p:cNvPicPr>
            <a:picLocks noChangeAspect="1"/>
          </p:cNvPicPr>
          <p:nvPr/>
        </p:nvPicPr>
        <p:blipFill>
          <a:blip r:embed="rId5"/>
          <a:stretch>
            <a:fillRect/>
          </a:stretch>
        </p:blipFill>
        <p:spPr>
          <a:xfrm>
            <a:off x="8243602" y="5342260"/>
            <a:ext cx="2381582" cy="1343212"/>
          </a:xfrm>
          <a:prstGeom prst="rect">
            <a:avLst/>
          </a:prstGeom>
        </p:spPr>
      </p:pic>
    </p:spTree>
    <p:extLst>
      <p:ext uri="{BB962C8B-B14F-4D97-AF65-F5344CB8AC3E}">
        <p14:creationId xmlns:p14="http://schemas.microsoft.com/office/powerpoint/2010/main" val="170633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1000"/>
                                        <p:tgtEl>
                                          <p:spTgt spid="28"/>
                                        </p:tgtEl>
                                      </p:cBhvr>
                                    </p:animEffect>
                                  </p:childTnLst>
                                </p:cTn>
                              </p:par>
                              <p:par>
                                <p:cTn id="21" presetID="10" presetClass="entr" presetSubtype="0" fill="hold" grpId="0" nodeType="withEffect" nodePh="1">
                                  <p:stCondLst>
                                    <p:cond delay="0"/>
                                  </p:stCondLst>
                                  <p:endCondLst>
                                    <p:cond evt="begin" delay="0">
                                      <p:tn val="21"/>
                                    </p:cond>
                                  </p:end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nodePh="1">
                                  <p:stCondLst>
                                    <p:cond delay="0"/>
                                  </p:stCondLst>
                                  <p:endCondLst>
                                    <p:cond evt="begin" delay="0">
                                      <p:tn val="24"/>
                                    </p:cond>
                                  </p:end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6" grpId="0"/>
      <p:bldP spid="25" grpId="0"/>
      <p:bldP spid="32" grpId="0" animBg="1"/>
      <p:bldP spid="2"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E5AF42-F7B5-8428-3659-98C1F67F4775}"/>
              </a:ext>
            </a:extLst>
          </p:cNvPr>
          <p:cNvSpPr/>
          <p:nvPr/>
        </p:nvSpPr>
        <p:spPr>
          <a:xfrm>
            <a:off x="381001" y="1515885"/>
            <a:ext cx="2586149" cy="381000"/>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r>
              <a:rPr lang="en-US" sz="2000" b="1" spc="250">
                <a:latin typeface="Segoe UI" panose="020B0502040204020203" pitchFamily="34" charset="0"/>
                <a:cs typeface="Segoe UI" panose="020B0502040204020203" pitchFamily="34" charset="0"/>
              </a:rPr>
              <a:t>MOBILIZATION</a:t>
            </a:r>
          </a:p>
        </p:txBody>
      </p:sp>
      <p:sp>
        <p:nvSpPr>
          <p:cNvPr id="5" name="Rectangle 4">
            <a:extLst>
              <a:ext uri="{FF2B5EF4-FFF2-40B4-BE49-F238E27FC236}">
                <a16:creationId xmlns:a16="http://schemas.microsoft.com/office/drawing/2014/main" id="{624A000C-2EE6-8C01-B50F-CB0E908BCF8B}"/>
              </a:ext>
            </a:extLst>
          </p:cNvPr>
          <p:cNvSpPr/>
          <p:nvPr/>
        </p:nvSpPr>
        <p:spPr>
          <a:xfrm>
            <a:off x="3213702" y="1515885"/>
            <a:ext cx="2547171" cy="381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r>
              <a:rPr lang="en-US" sz="2000" b="1" spc="250">
                <a:latin typeface="Segoe UI" panose="020B0502040204020203" pitchFamily="34" charset="0"/>
                <a:cs typeface="Segoe UI" panose="020B0502040204020203" pitchFamily="34" charset="0"/>
              </a:rPr>
              <a:t>STABLIZATION</a:t>
            </a:r>
          </a:p>
        </p:txBody>
      </p:sp>
      <p:sp>
        <p:nvSpPr>
          <p:cNvPr id="6" name="Rectangle 5">
            <a:extLst>
              <a:ext uri="{FF2B5EF4-FFF2-40B4-BE49-F238E27FC236}">
                <a16:creationId xmlns:a16="http://schemas.microsoft.com/office/drawing/2014/main" id="{187B3542-20D8-E18B-BE23-320BF511CF4E}"/>
              </a:ext>
            </a:extLst>
          </p:cNvPr>
          <p:cNvSpPr/>
          <p:nvPr/>
        </p:nvSpPr>
        <p:spPr>
          <a:xfrm>
            <a:off x="6007425" y="1515885"/>
            <a:ext cx="2628900" cy="381000"/>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r>
              <a:rPr lang="en-US" sz="2000" b="1" spc="250">
                <a:latin typeface="Segoe UI" panose="020B0502040204020203" pitchFamily="34" charset="0"/>
                <a:cs typeface="Segoe UI" panose="020B0502040204020203" pitchFamily="34" charset="0"/>
              </a:rPr>
              <a:t>STEADY STATE</a:t>
            </a:r>
          </a:p>
        </p:txBody>
      </p:sp>
      <p:sp>
        <p:nvSpPr>
          <p:cNvPr id="7" name="Rectangle 6">
            <a:extLst>
              <a:ext uri="{FF2B5EF4-FFF2-40B4-BE49-F238E27FC236}">
                <a16:creationId xmlns:a16="http://schemas.microsoft.com/office/drawing/2014/main" id="{DBC479FE-D0C1-8092-0E44-13CC726D20E6}"/>
              </a:ext>
            </a:extLst>
          </p:cNvPr>
          <p:cNvSpPr/>
          <p:nvPr/>
        </p:nvSpPr>
        <p:spPr>
          <a:xfrm>
            <a:off x="8948254" y="1507726"/>
            <a:ext cx="2862148" cy="381000"/>
          </a:xfrm>
          <a:prstGeom prst="rect">
            <a:avLst/>
          </a:prstGeom>
          <a:solidFill>
            <a:srgbClr val="08262C"/>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r>
              <a:rPr lang="en-US" sz="2000" b="1" spc="250">
                <a:latin typeface="Segoe UI" panose="020B0502040204020203" pitchFamily="34" charset="0"/>
                <a:cs typeface="Segoe UI" panose="020B0502040204020203" pitchFamily="34" charset="0"/>
              </a:rPr>
              <a:t>INNOVATION</a:t>
            </a:r>
          </a:p>
        </p:txBody>
      </p:sp>
      <p:sp>
        <p:nvSpPr>
          <p:cNvPr id="8" name="Rectangle 7">
            <a:extLst>
              <a:ext uri="{FF2B5EF4-FFF2-40B4-BE49-F238E27FC236}">
                <a16:creationId xmlns:a16="http://schemas.microsoft.com/office/drawing/2014/main" id="{0335A42F-CCB0-A2F1-8979-5E6D808B3221}"/>
              </a:ext>
            </a:extLst>
          </p:cNvPr>
          <p:cNvSpPr/>
          <p:nvPr/>
        </p:nvSpPr>
        <p:spPr>
          <a:xfrm>
            <a:off x="381000" y="2057956"/>
            <a:ext cx="2586149" cy="3701463"/>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r>
              <a:rPr lang="en-US" sz="2000">
                <a:latin typeface="+mj-lt"/>
                <a:cs typeface="Segoe UI" panose="020B0502040204020203" pitchFamily="34" charset="0"/>
              </a:rPr>
              <a:t>Onboarding</a:t>
            </a:r>
          </a:p>
          <a:p>
            <a:pPr algn="ctr"/>
            <a:endParaRPr lang="en-US" sz="2000">
              <a:latin typeface="+mj-lt"/>
              <a:cs typeface="Segoe UI" panose="020B0502040204020203" pitchFamily="34" charset="0"/>
            </a:endParaRPr>
          </a:p>
          <a:p>
            <a:pPr algn="ctr"/>
            <a:r>
              <a:rPr lang="en-US" sz="2000">
                <a:latin typeface="+mj-lt"/>
                <a:cs typeface="Segoe UI" panose="020B0502040204020203" pitchFamily="34" charset="0"/>
              </a:rPr>
              <a:t>Program Planning </a:t>
            </a:r>
          </a:p>
          <a:p>
            <a:pPr algn="ctr"/>
            <a:endParaRPr lang="en-US" sz="2000">
              <a:latin typeface="+mj-lt"/>
              <a:cs typeface="Segoe UI" panose="020B0502040204020203" pitchFamily="34" charset="0"/>
            </a:endParaRPr>
          </a:p>
          <a:p>
            <a:pPr algn="ctr"/>
            <a:r>
              <a:rPr lang="en-US" sz="2000">
                <a:latin typeface="+mj-lt"/>
                <a:cs typeface="Segoe UI" panose="020B0502040204020203" pitchFamily="34" charset="0"/>
              </a:rPr>
              <a:t>Discovery</a:t>
            </a:r>
          </a:p>
          <a:p>
            <a:pPr algn="ctr"/>
            <a:endParaRPr lang="en-US" sz="2000">
              <a:latin typeface="+mj-lt"/>
              <a:cs typeface="Segoe UI" panose="020B0502040204020203" pitchFamily="34" charset="0"/>
            </a:endParaRPr>
          </a:p>
          <a:p>
            <a:pPr algn="ctr"/>
            <a:r>
              <a:rPr lang="en-US" sz="2000">
                <a:latin typeface="+mj-lt"/>
                <a:cs typeface="Segoe UI" panose="020B0502040204020203" pitchFamily="34" charset="0"/>
              </a:rPr>
              <a:t>Knowledge Transfer </a:t>
            </a:r>
          </a:p>
          <a:p>
            <a:pPr algn="ctr"/>
            <a:endParaRPr lang="en-US" sz="2000">
              <a:latin typeface="+mj-lt"/>
              <a:cs typeface="Segoe UI" panose="020B0502040204020203" pitchFamily="34" charset="0"/>
            </a:endParaRPr>
          </a:p>
          <a:p>
            <a:pPr algn="ctr"/>
            <a:r>
              <a:rPr lang="en-US" sz="2000">
                <a:latin typeface="+mj-lt"/>
                <a:cs typeface="Segoe UI" panose="020B0502040204020203" pitchFamily="34" charset="0"/>
              </a:rPr>
              <a:t>Documentation</a:t>
            </a:r>
          </a:p>
        </p:txBody>
      </p:sp>
      <p:sp>
        <p:nvSpPr>
          <p:cNvPr id="9" name="Rectangle 8">
            <a:extLst>
              <a:ext uri="{FF2B5EF4-FFF2-40B4-BE49-F238E27FC236}">
                <a16:creationId xmlns:a16="http://schemas.microsoft.com/office/drawing/2014/main" id="{54B2AAE0-37AD-0EBD-C2D7-5D3BE86046C0}"/>
              </a:ext>
            </a:extLst>
          </p:cNvPr>
          <p:cNvSpPr/>
          <p:nvPr/>
        </p:nvSpPr>
        <p:spPr>
          <a:xfrm>
            <a:off x="3214416" y="2057099"/>
            <a:ext cx="2546488" cy="1066668"/>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r>
              <a:rPr lang="en-US" sz="2000">
                <a:latin typeface="+mj-lt"/>
                <a:cs typeface="Segoe UI" panose="020B0502040204020203" pitchFamily="34" charset="0"/>
              </a:rPr>
              <a:t>Customer Support</a:t>
            </a:r>
          </a:p>
        </p:txBody>
      </p:sp>
      <p:sp>
        <p:nvSpPr>
          <p:cNvPr id="10" name="Rectangle 9">
            <a:extLst>
              <a:ext uri="{FF2B5EF4-FFF2-40B4-BE49-F238E27FC236}">
                <a16:creationId xmlns:a16="http://schemas.microsoft.com/office/drawing/2014/main" id="{55CE0B05-391C-C420-71A3-39BEE07DFAEC}"/>
              </a:ext>
            </a:extLst>
          </p:cNvPr>
          <p:cNvSpPr/>
          <p:nvPr/>
        </p:nvSpPr>
        <p:spPr>
          <a:xfrm>
            <a:off x="6008270" y="2057099"/>
            <a:ext cx="2628055" cy="3685363"/>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r>
              <a:rPr lang="en-US" sz="2000">
                <a:latin typeface="+mj-lt"/>
                <a:cs typeface="Segoe UI" panose="020B0502040204020203" pitchFamily="34" charset="0"/>
              </a:rPr>
              <a:t>Fully Autonomous </a:t>
            </a:r>
          </a:p>
          <a:p>
            <a:pPr algn="ctr"/>
            <a:r>
              <a:rPr lang="en-US" sz="2000">
                <a:latin typeface="+mj-lt"/>
                <a:cs typeface="Segoe UI" panose="020B0502040204020203" pitchFamily="34" charset="0"/>
              </a:rPr>
              <a:t>Support Team </a:t>
            </a:r>
          </a:p>
          <a:p>
            <a:pPr algn="ctr"/>
            <a:endParaRPr lang="en-US" sz="2000">
              <a:latin typeface="+mj-lt"/>
              <a:cs typeface="Segoe UI" panose="020B0502040204020203" pitchFamily="34" charset="0"/>
            </a:endParaRPr>
          </a:p>
          <a:p>
            <a:pPr algn="ctr"/>
            <a:r>
              <a:rPr lang="en-US" sz="2000">
                <a:latin typeface="+mj-lt"/>
                <a:cs typeface="Segoe UI" panose="020B0502040204020203" pitchFamily="34" charset="0"/>
              </a:rPr>
              <a:t>Program Reporting, Advisory, &amp; Ongoing Optimization</a:t>
            </a:r>
          </a:p>
        </p:txBody>
      </p:sp>
      <p:sp>
        <p:nvSpPr>
          <p:cNvPr id="11" name="Rectangle 10">
            <a:extLst>
              <a:ext uri="{FF2B5EF4-FFF2-40B4-BE49-F238E27FC236}">
                <a16:creationId xmlns:a16="http://schemas.microsoft.com/office/drawing/2014/main" id="{071EB2B8-1159-C382-D3F9-30AFB07DC7B5}"/>
              </a:ext>
            </a:extLst>
          </p:cNvPr>
          <p:cNvSpPr/>
          <p:nvPr/>
        </p:nvSpPr>
        <p:spPr>
          <a:xfrm>
            <a:off x="8948254" y="2057099"/>
            <a:ext cx="2862148" cy="1674309"/>
          </a:xfrm>
          <a:prstGeom prst="rect">
            <a:avLst/>
          </a:prstGeom>
          <a:solidFill>
            <a:srgbClr val="08262C"/>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spcAft>
                <a:spcPts val="1000"/>
              </a:spcAft>
            </a:pPr>
            <a:r>
              <a:rPr lang="en-US" sz="2000">
                <a:latin typeface="+mj-lt"/>
                <a:cs typeface="Segoe UI" panose="020B0502040204020203" pitchFamily="34" charset="0"/>
              </a:rPr>
              <a:t>Process Improvement</a:t>
            </a:r>
          </a:p>
          <a:p>
            <a:pPr algn="ctr">
              <a:spcAft>
                <a:spcPts val="500"/>
              </a:spcAft>
            </a:pPr>
            <a:r>
              <a:rPr lang="en-US" sz="2000">
                <a:latin typeface="+mj-lt"/>
                <a:cs typeface="Segoe UI" panose="020B0502040204020203" pitchFamily="34" charset="0"/>
              </a:rPr>
              <a:t>Tech Implementation to Improve Intake, Automation &amp; Analytics</a:t>
            </a:r>
          </a:p>
        </p:txBody>
      </p:sp>
      <p:sp>
        <p:nvSpPr>
          <p:cNvPr id="12" name="Rectangle 11">
            <a:extLst>
              <a:ext uri="{FF2B5EF4-FFF2-40B4-BE49-F238E27FC236}">
                <a16:creationId xmlns:a16="http://schemas.microsoft.com/office/drawing/2014/main" id="{C9C1F4F7-F3ED-C73D-BEA6-B27269175B2F}"/>
              </a:ext>
            </a:extLst>
          </p:cNvPr>
          <p:cNvSpPr/>
          <p:nvPr/>
        </p:nvSpPr>
        <p:spPr>
          <a:xfrm>
            <a:off x="8948254" y="4068153"/>
            <a:ext cx="2862148" cy="1674309"/>
          </a:xfrm>
          <a:prstGeom prst="rect">
            <a:avLst/>
          </a:prstGeom>
          <a:solidFill>
            <a:srgbClr val="08262C"/>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spcAft>
                <a:spcPts val="1000"/>
              </a:spcAft>
            </a:pPr>
            <a:r>
              <a:rPr lang="en-US" sz="2000">
                <a:latin typeface="+mj-lt"/>
                <a:cs typeface="Segoe UI" panose="020B0502040204020203" pitchFamily="34" charset="0"/>
              </a:rPr>
              <a:t>Applying Analytics, AI/ML</a:t>
            </a:r>
          </a:p>
          <a:p>
            <a:pPr algn="ctr">
              <a:spcAft>
                <a:spcPts val="1000"/>
              </a:spcAft>
            </a:pPr>
            <a:r>
              <a:rPr lang="en-US" sz="2000">
                <a:latin typeface="+mj-lt"/>
                <a:cs typeface="Segoe UI" panose="020B0502040204020203" pitchFamily="34" charset="0"/>
              </a:rPr>
              <a:t>Support Volume Reduction, Self-Service</a:t>
            </a:r>
          </a:p>
        </p:txBody>
      </p:sp>
      <p:sp>
        <p:nvSpPr>
          <p:cNvPr id="13" name="Rectangle 12">
            <a:extLst>
              <a:ext uri="{FF2B5EF4-FFF2-40B4-BE49-F238E27FC236}">
                <a16:creationId xmlns:a16="http://schemas.microsoft.com/office/drawing/2014/main" id="{3D1CA1D2-0890-6DA4-1A1D-2CBDD54FD129}"/>
              </a:ext>
            </a:extLst>
          </p:cNvPr>
          <p:cNvSpPr/>
          <p:nvPr/>
        </p:nvSpPr>
        <p:spPr>
          <a:xfrm>
            <a:off x="381000" y="5986737"/>
            <a:ext cx="11429402" cy="457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r>
              <a:rPr lang="en-US" sz="2000">
                <a:latin typeface="+mj-lt"/>
                <a:cs typeface="Segoe UI" panose="020B0502040204020203" pitchFamily="34" charset="0"/>
              </a:rPr>
              <a:t>Program Support &amp; Governance</a:t>
            </a:r>
          </a:p>
        </p:txBody>
      </p:sp>
      <p:cxnSp>
        <p:nvCxnSpPr>
          <p:cNvPr id="14" name="Straight Connector 13">
            <a:extLst>
              <a:ext uri="{FF2B5EF4-FFF2-40B4-BE49-F238E27FC236}">
                <a16:creationId xmlns:a16="http://schemas.microsoft.com/office/drawing/2014/main" id="{E85F14A6-DDA5-02D5-FDDB-89005DBE1017}"/>
              </a:ext>
            </a:extLst>
          </p:cNvPr>
          <p:cNvCxnSpPr>
            <a:cxnSpLocks/>
            <a:stCxn id="10" idx="3"/>
          </p:cNvCxnSpPr>
          <p:nvPr/>
        </p:nvCxnSpPr>
        <p:spPr>
          <a:xfrm>
            <a:off x="8636325" y="3899780"/>
            <a:ext cx="1743003"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ADA33FD-B24C-33FA-01C5-60CFCE3FE26A}"/>
              </a:ext>
            </a:extLst>
          </p:cNvPr>
          <p:cNvCxnSpPr>
            <a:cxnSpLocks/>
            <a:stCxn id="11" idx="2"/>
            <a:endCxn id="12" idx="0"/>
          </p:cNvCxnSpPr>
          <p:nvPr/>
        </p:nvCxnSpPr>
        <p:spPr>
          <a:xfrm>
            <a:off x="10379328" y="3731408"/>
            <a:ext cx="0" cy="336745"/>
          </a:xfrm>
          <a:prstGeom prst="straightConnector1">
            <a:avLst/>
          </a:prstGeom>
          <a:ln w="28575">
            <a:solidFill>
              <a:schemeClr val="tx1">
                <a:lumMod val="65000"/>
                <a:lumOff val="3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7ACFB81-D7B4-C3D6-AC1A-B6BBA9256CDA}"/>
              </a:ext>
            </a:extLst>
          </p:cNvPr>
          <p:cNvSpPr/>
          <p:nvPr/>
        </p:nvSpPr>
        <p:spPr>
          <a:xfrm>
            <a:off x="3214416" y="3375353"/>
            <a:ext cx="2546488" cy="1066668"/>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r>
              <a:rPr lang="en-US" sz="2000">
                <a:latin typeface="+mj-lt"/>
                <a:cs typeface="Segoe UI" panose="020B0502040204020203" pitchFamily="34" charset="0"/>
              </a:rPr>
              <a:t>Process Optimization</a:t>
            </a:r>
          </a:p>
        </p:txBody>
      </p:sp>
      <p:sp>
        <p:nvSpPr>
          <p:cNvPr id="17" name="Rectangle 16">
            <a:extLst>
              <a:ext uri="{FF2B5EF4-FFF2-40B4-BE49-F238E27FC236}">
                <a16:creationId xmlns:a16="http://schemas.microsoft.com/office/drawing/2014/main" id="{EA527F6F-653A-C25F-751F-E1A21B721EED}"/>
              </a:ext>
            </a:extLst>
          </p:cNvPr>
          <p:cNvSpPr/>
          <p:nvPr/>
        </p:nvSpPr>
        <p:spPr>
          <a:xfrm>
            <a:off x="3214416" y="4675794"/>
            <a:ext cx="2546488" cy="1066668"/>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r>
              <a:rPr lang="en-US" sz="2000">
                <a:latin typeface="+mj-lt"/>
                <a:cs typeface="Segoe UI" panose="020B0502040204020203" pitchFamily="34" charset="0"/>
              </a:rPr>
              <a:t>Occasional SME Engagement</a:t>
            </a:r>
          </a:p>
        </p:txBody>
      </p:sp>
      <p:cxnSp>
        <p:nvCxnSpPr>
          <p:cNvPr id="18" name="Straight Connector 17">
            <a:extLst>
              <a:ext uri="{FF2B5EF4-FFF2-40B4-BE49-F238E27FC236}">
                <a16:creationId xmlns:a16="http://schemas.microsoft.com/office/drawing/2014/main" id="{3C74B1C1-9244-0BE7-BC19-74C9827057AC}"/>
              </a:ext>
            </a:extLst>
          </p:cNvPr>
          <p:cNvCxnSpPr>
            <a:cxnSpLocks/>
            <a:stCxn id="9" idx="3"/>
          </p:cNvCxnSpPr>
          <p:nvPr/>
        </p:nvCxnSpPr>
        <p:spPr>
          <a:xfrm>
            <a:off x="5760905" y="2590433"/>
            <a:ext cx="246521" cy="0"/>
          </a:xfrm>
          <a:prstGeom prst="line">
            <a:avLst/>
          </a:prstGeom>
          <a:ln w="28575">
            <a:solidFill>
              <a:schemeClr val="tx1">
                <a:lumMod val="65000"/>
                <a:lumOff val="3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0E8988-ACA8-1260-0AFE-7F0F1F0271A8}"/>
              </a:ext>
            </a:extLst>
          </p:cNvPr>
          <p:cNvCxnSpPr>
            <a:cxnSpLocks/>
            <a:stCxn id="16" idx="3"/>
            <a:endCxn id="10" idx="1"/>
          </p:cNvCxnSpPr>
          <p:nvPr/>
        </p:nvCxnSpPr>
        <p:spPr>
          <a:xfrm flipV="1">
            <a:off x="5760905" y="3899780"/>
            <a:ext cx="247366" cy="0"/>
          </a:xfrm>
          <a:prstGeom prst="line">
            <a:avLst/>
          </a:prstGeom>
          <a:ln w="28575">
            <a:solidFill>
              <a:schemeClr val="tx1">
                <a:lumMod val="65000"/>
                <a:lumOff val="3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E6CBDB7-7351-2810-616E-5C77DEBA396E}"/>
              </a:ext>
            </a:extLst>
          </p:cNvPr>
          <p:cNvCxnSpPr>
            <a:cxnSpLocks/>
            <a:stCxn id="17" idx="3"/>
          </p:cNvCxnSpPr>
          <p:nvPr/>
        </p:nvCxnSpPr>
        <p:spPr>
          <a:xfrm>
            <a:off x="5760905" y="5209128"/>
            <a:ext cx="246521" cy="0"/>
          </a:xfrm>
          <a:prstGeom prst="line">
            <a:avLst/>
          </a:prstGeom>
          <a:ln w="28575">
            <a:solidFill>
              <a:schemeClr val="tx1">
                <a:lumMod val="65000"/>
                <a:lumOff val="3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10DD757-91C7-0F5F-6D38-09F4C62FDE54}"/>
              </a:ext>
            </a:extLst>
          </p:cNvPr>
          <p:cNvCxnSpPr>
            <a:cxnSpLocks/>
            <a:endCxn id="9" idx="1"/>
          </p:cNvCxnSpPr>
          <p:nvPr/>
        </p:nvCxnSpPr>
        <p:spPr>
          <a:xfrm>
            <a:off x="2967149" y="2590433"/>
            <a:ext cx="247268" cy="0"/>
          </a:xfrm>
          <a:prstGeom prst="line">
            <a:avLst/>
          </a:prstGeom>
          <a:ln w="28575">
            <a:solidFill>
              <a:schemeClr val="tx1">
                <a:lumMod val="65000"/>
                <a:lumOff val="3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009C613-CAB4-8EE7-89FD-CB47E6DCEA6C}"/>
              </a:ext>
            </a:extLst>
          </p:cNvPr>
          <p:cNvCxnSpPr>
            <a:cxnSpLocks/>
            <a:stCxn id="8" idx="3"/>
            <a:endCxn id="16" idx="1"/>
          </p:cNvCxnSpPr>
          <p:nvPr/>
        </p:nvCxnSpPr>
        <p:spPr>
          <a:xfrm flipV="1">
            <a:off x="2967149" y="3908687"/>
            <a:ext cx="247268" cy="1"/>
          </a:xfrm>
          <a:prstGeom prst="line">
            <a:avLst/>
          </a:prstGeom>
          <a:ln w="28575">
            <a:solidFill>
              <a:schemeClr val="tx1">
                <a:lumMod val="65000"/>
                <a:lumOff val="3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50E64D2-6DDD-28AD-312F-B3334705022F}"/>
              </a:ext>
            </a:extLst>
          </p:cNvPr>
          <p:cNvCxnSpPr>
            <a:cxnSpLocks/>
            <a:endCxn id="17" idx="1"/>
          </p:cNvCxnSpPr>
          <p:nvPr/>
        </p:nvCxnSpPr>
        <p:spPr>
          <a:xfrm>
            <a:off x="2967149" y="5209128"/>
            <a:ext cx="247268" cy="0"/>
          </a:xfrm>
          <a:prstGeom prst="line">
            <a:avLst/>
          </a:prstGeom>
          <a:ln w="28575">
            <a:solidFill>
              <a:schemeClr val="tx1">
                <a:lumMod val="65000"/>
                <a:lumOff val="3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1EE243E5-663F-E520-42C6-5F9731CD3B0C}"/>
              </a:ext>
            </a:extLst>
          </p:cNvPr>
          <p:cNvSpPr txBox="1">
            <a:spLocks/>
          </p:cNvSpPr>
          <p:nvPr/>
        </p:nvSpPr>
        <p:spPr>
          <a:xfrm>
            <a:off x="603284" y="388390"/>
            <a:ext cx="10485389" cy="764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i="0" kern="1200">
                <a:solidFill>
                  <a:srgbClr val="063A79"/>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63A79"/>
                </a:solidFill>
                <a:effectLst/>
                <a:uLnTx/>
                <a:uFillTx/>
                <a:latin typeface="Poppins" panose="00000500000000000000" pitchFamily="2" charset="0"/>
                <a:cs typeface="Poppins" panose="00000500000000000000" pitchFamily="2" charset="0"/>
              </a:rPr>
              <a:t>Implementation Plan</a:t>
            </a:r>
          </a:p>
        </p:txBody>
      </p:sp>
      <p:sp>
        <p:nvSpPr>
          <p:cNvPr id="26" name="Rectangle 25">
            <a:extLst>
              <a:ext uri="{FF2B5EF4-FFF2-40B4-BE49-F238E27FC236}">
                <a16:creationId xmlns:a16="http://schemas.microsoft.com/office/drawing/2014/main" id="{9724D696-75A4-6AC2-30E9-D3D7817ED25D}"/>
              </a:ext>
            </a:extLst>
          </p:cNvPr>
          <p:cNvSpPr/>
          <p:nvPr/>
        </p:nvSpPr>
        <p:spPr>
          <a:xfrm flipV="1">
            <a:off x="1" y="365239"/>
            <a:ext cx="243068" cy="764391"/>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  </a:t>
            </a:r>
          </a:p>
        </p:txBody>
      </p:sp>
    </p:spTree>
    <p:extLst>
      <p:ext uri="{BB962C8B-B14F-4D97-AF65-F5344CB8AC3E}">
        <p14:creationId xmlns:p14="http://schemas.microsoft.com/office/powerpoint/2010/main" val="25715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D5B9AF6-2D49-D292-76F9-8016EC61D9AB}"/>
              </a:ext>
            </a:extLst>
          </p:cNvPr>
          <p:cNvGraphicFramePr>
            <a:graphicFrameLocks noGrp="1"/>
          </p:cNvGraphicFramePr>
          <p:nvPr/>
        </p:nvGraphicFramePr>
        <p:xfrm>
          <a:off x="588830" y="1866621"/>
          <a:ext cx="11014342" cy="4818659"/>
        </p:xfrm>
        <a:graphic>
          <a:graphicData uri="http://schemas.openxmlformats.org/drawingml/2006/table">
            <a:tbl>
              <a:tblPr/>
              <a:tblGrid>
                <a:gridCol w="2179710">
                  <a:extLst>
                    <a:ext uri="{9D8B030D-6E8A-4147-A177-3AD203B41FA5}">
                      <a16:colId xmlns:a16="http://schemas.microsoft.com/office/drawing/2014/main" val="3373472011"/>
                    </a:ext>
                  </a:extLst>
                </a:gridCol>
                <a:gridCol w="1941300">
                  <a:extLst>
                    <a:ext uri="{9D8B030D-6E8A-4147-A177-3AD203B41FA5}">
                      <a16:colId xmlns:a16="http://schemas.microsoft.com/office/drawing/2014/main" val="1313020530"/>
                    </a:ext>
                  </a:extLst>
                </a:gridCol>
                <a:gridCol w="2097968">
                  <a:extLst>
                    <a:ext uri="{9D8B030D-6E8A-4147-A177-3AD203B41FA5}">
                      <a16:colId xmlns:a16="http://schemas.microsoft.com/office/drawing/2014/main" val="2132552595"/>
                    </a:ext>
                  </a:extLst>
                </a:gridCol>
                <a:gridCol w="2397682">
                  <a:extLst>
                    <a:ext uri="{9D8B030D-6E8A-4147-A177-3AD203B41FA5}">
                      <a16:colId xmlns:a16="http://schemas.microsoft.com/office/drawing/2014/main" val="1753813397"/>
                    </a:ext>
                  </a:extLst>
                </a:gridCol>
                <a:gridCol w="2397682">
                  <a:extLst>
                    <a:ext uri="{9D8B030D-6E8A-4147-A177-3AD203B41FA5}">
                      <a16:colId xmlns:a16="http://schemas.microsoft.com/office/drawing/2014/main" val="2138901790"/>
                    </a:ext>
                  </a:extLst>
                </a:gridCol>
              </a:tblGrid>
              <a:tr h="368579">
                <a:tc gridSpan="5">
                  <a:txBody>
                    <a:bodyPr/>
                    <a:lstStyle/>
                    <a:p>
                      <a:pPr algn="ctr" fontAlgn="b"/>
                      <a:r>
                        <a:rPr lang="en-IE" sz="1500" b="1" i="0" u="none" strike="noStrike">
                          <a:solidFill>
                            <a:schemeClr val="bg1"/>
                          </a:solidFill>
                          <a:effectLst/>
                          <a:latin typeface="Segoe UI" panose="020B0502040204020203" pitchFamily="34" charset="0"/>
                          <a:cs typeface="Segoe UI" panose="020B0502040204020203" pitchFamily="34" charset="0"/>
                        </a:rPr>
                        <a:t>Sample Business Review Meeting Cadence</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9"/>
                    </a:solid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val="2973683361"/>
                  </a:ext>
                </a:extLst>
              </a:tr>
              <a:tr h="482600">
                <a:tc>
                  <a:txBody>
                    <a:bodyPr/>
                    <a:lstStyle/>
                    <a:p>
                      <a:pPr algn="l" fontAlgn="ctr"/>
                      <a:r>
                        <a:rPr lang="en-IE" sz="1300" b="1" i="0" u="none" strike="noStrike">
                          <a:solidFill>
                            <a:schemeClr val="bg1"/>
                          </a:solidFill>
                          <a:effectLst/>
                          <a:latin typeface="Segoe UI" panose="020B0502040204020203" pitchFamily="34" charset="0"/>
                          <a:cs typeface="Segoe UI" panose="020B0502040204020203" pitchFamily="34" charset="0"/>
                        </a:rPr>
                        <a:t>Meeting</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9"/>
                    </a:solidFill>
                  </a:tcPr>
                </a:tc>
                <a:tc>
                  <a:txBody>
                    <a:bodyPr/>
                    <a:lstStyle/>
                    <a:p>
                      <a:pPr algn="ctr" fontAlgn="t"/>
                      <a:r>
                        <a:rPr lang="en-GB" sz="1300" b="1" i="0" u="none" strike="noStrike">
                          <a:solidFill>
                            <a:schemeClr val="bg1"/>
                          </a:solidFill>
                          <a:effectLst/>
                          <a:latin typeface="Segoe UI" panose="020B0502040204020203" pitchFamily="34" charset="0"/>
                          <a:cs typeface="Segoe UI" panose="020B0502040204020203" pitchFamily="34" charset="0"/>
                        </a:rPr>
                        <a:t>Weekly Alignment (Optional)</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580"/>
                    </a:solidFill>
                  </a:tcPr>
                </a:tc>
                <a:tc>
                  <a:txBody>
                    <a:bodyPr/>
                    <a:lstStyle/>
                    <a:p>
                      <a:pPr algn="ctr" fontAlgn="t"/>
                      <a:r>
                        <a:rPr lang="en-IE" sz="1300" b="1" i="0" u="none" strike="noStrike">
                          <a:solidFill>
                            <a:schemeClr val="bg1"/>
                          </a:solidFill>
                          <a:effectLst/>
                          <a:latin typeface="Segoe UI" panose="020B0502040204020203" pitchFamily="34" charset="0"/>
                          <a:cs typeface="Segoe UI" panose="020B0502040204020203" pitchFamily="34" charset="0"/>
                        </a:rPr>
                        <a:t>Monthly Business Review (MBR)</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96A9"/>
                    </a:solidFill>
                  </a:tcPr>
                </a:tc>
                <a:tc>
                  <a:txBody>
                    <a:bodyPr/>
                    <a:lstStyle/>
                    <a:p>
                      <a:pPr algn="ctr" fontAlgn="t"/>
                      <a:r>
                        <a:rPr lang="en-IE" sz="1300" b="1" i="0" u="none" strike="noStrike">
                          <a:solidFill>
                            <a:schemeClr val="bg1"/>
                          </a:solidFill>
                          <a:effectLst/>
                          <a:latin typeface="Segoe UI" panose="020B0502040204020203" pitchFamily="34" charset="0"/>
                          <a:cs typeface="Segoe UI" panose="020B0502040204020203" pitchFamily="34" charset="0"/>
                        </a:rPr>
                        <a:t>Quarterly Business Review (QBR)</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C7C7C"/>
                    </a:solidFill>
                  </a:tcPr>
                </a:tc>
                <a:tc>
                  <a:txBody>
                    <a:bodyPr/>
                    <a:lstStyle/>
                    <a:p>
                      <a:pPr algn="ctr" fontAlgn="t"/>
                      <a:r>
                        <a:rPr lang="en-IE" sz="1300" b="1" i="0" u="none" strike="noStrike">
                          <a:solidFill>
                            <a:schemeClr val="tx1"/>
                          </a:solidFill>
                          <a:effectLst/>
                          <a:latin typeface="Segoe UI" panose="020B0502040204020203" pitchFamily="34" charset="0"/>
                          <a:cs typeface="Segoe UI" panose="020B0502040204020203" pitchFamily="34" charset="0"/>
                        </a:rPr>
                        <a:t>Strategic Business Review (SBR)</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894653250"/>
                  </a:ext>
                </a:extLst>
              </a:tr>
              <a:tr h="279400">
                <a:tc>
                  <a:txBody>
                    <a:bodyPr/>
                    <a:lstStyle/>
                    <a:p>
                      <a:pPr algn="l" fontAlgn="ctr"/>
                      <a:r>
                        <a:rPr lang="en-IE" sz="1300" b="1" i="0" u="none" strike="noStrike">
                          <a:solidFill>
                            <a:schemeClr val="bg1"/>
                          </a:solidFill>
                          <a:effectLst/>
                          <a:latin typeface="Segoe UI" panose="020B0502040204020203" pitchFamily="34" charset="0"/>
                          <a:cs typeface="Segoe UI" panose="020B0502040204020203" pitchFamily="34" charset="0"/>
                        </a:rPr>
                        <a:t>Timing</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9"/>
                    </a:solidFill>
                  </a:tcPr>
                </a:tc>
                <a:tc>
                  <a:txBody>
                    <a:bodyPr/>
                    <a:lstStyle/>
                    <a:p>
                      <a:pPr algn="l" fontAlgn="t"/>
                      <a:r>
                        <a:rPr lang="en-IE" sz="1200" b="0" i="0" u="none" strike="noStrike">
                          <a:solidFill>
                            <a:srgbClr val="000000"/>
                          </a:solidFill>
                          <a:effectLst/>
                          <a:latin typeface="Segoe UI" panose="020B0502040204020203" pitchFamily="34" charset="0"/>
                          <a:cs typeface="Segoe UI" panose="020B0502040204020203" pitchFamily="34" charset="0"/>
                        </a:rPr>
                        <a:t>Weekly  </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E" sz="1200" b="0" i="0" u="none" strike="noStrike">
                          <a:solidFill>
                            <a:srgbClr val="000000"/>
                          </a:solidFill>
                          <a:effectLst/>
                          <a:latin typeface="Segoe UI" panose="020B0502040204020203" pitchFamily="34" charset="0"/>
                          <a:cs typeface="Segoe UI" panose="020B0502040204020203" pitchFamily="34" charset="0"/>
                        </a:rPr>
                        <a:t>Monthly  </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E" sz="1200" b="0" i="0" u="none" strike="noStrike">
                          <a:solidFill>
                            <a:srgbClr val="000000"/>
                          </a:solidFill>
                          <a:effectLst/>
                          <a:latin typeface="Segoe UI" panose="020B0502040204020203" pitchFamily="34" charset="0"/>
                          <a:cs typeface="Segoe UI" panose="020B0502040204020203" pitchFamily="34" charset="0"/>
                        </a:rPr>
                        <a:t>Quarterly  </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E" sz="1200" b="0" i="0" u="none" strike="noStrike">
                          <a:solidFill>
                            <a:srgbClr val="000000"/>
                          </a:solidFill>
                          <a:effectLst/>
                          <a:latin typeface="Segoe UI" panose="020B0502040204020203" pitchFamily="34" charset="0"/>
                          <a:cs typeface="Segoe UI" panose="020B0502040204020203" pitchFamily="34" charset="0"/>
                        </a:rPr>
                        <a:t>Twice a year</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7478221"/>
                  </a:ext>
                </a:extLst>
              </a:tr>
              <a:tr h="279400">
                <a:tc>
                  <a:txBody>
                    <a:bodyPr/>
                    <a:lstStyle/>
                    <a:p>
                      <a:pPr algn="l" fontAlgn="ctr"/>
                      <a:r>
                        <a:rPr lang="en-IE" sz="1300" b="1" i="0" u="none" strike="noStrike">
                          <a:solidFill>
                            <a:schemeClr val="bg1"/>
                          </a:solidFill>
                          <a:effectLst/>
                          <a:latin typeface="Segoe UI" panose="020B0502040204020203" pitchFamily="34" charset="0"/>
                          <a:cs typeface="Segoe UI" panose="020B0502040204020203" pitchFamily="34" charset="0"/>
                        </a:rPr>
                        <a:t>Duration</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9"/>
                    </a:solidFill>
                  </a:tcPr>
                </a:tc>
                <a:tc>
                  <a:txBody>
                    <a:bodyPr/>
                    <a:lstStyle/>
                    <a:p>
                      <a:pPr algn="l" fontAlgn="t"/>
                      <a:r>
                        <a:rPr lang="en-IE" sz="1200" b="0" i="0" u="none" strike="noStrike">
                          <a:solidFill>
                            <a:srgbClr val="000000"/>
                          </a:solidFill>
                          <a:effectLst/>
                          <a:latin typeface="Segoe UI" panose="020B0502040204020203" pitchFamily="34" charset="0"/>
                          <a:cs typeface="Segoe UI" panose="020B0502040204020203" pitchFamily="34" charset="0"/>
                        </a:rPr>
                        <a:t>30 mins</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E" sz="1200" b="0" i="0" u="none" strike="noStrike">
                          <a:solidFill>
                            <a:srgbClr val="000000"/>
                          </a:solidFill>
                          <a:effectLst/>
                          <a:latin typeface="Segoe UI" panose="020B0502040204020203" pitchFamily="34" charset="0"/>
                          <a:cs typeface="Segoe UI" panose="020B0502040204020203" pitchFamily="34" charset="0"/>
                        </a:rPr>
                        <a:t>1 Hour</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E" sz="1200" b="0" i="0" u="none" strike="noStrike">
                          <a:solidFill>
                            <a:srgbClr val="000000"/>
                          </a:solidFill>
                          <a:effectLst/>
                          <a:latin typeface="Segoe UI" panose="020B0502040204020203" pitchFamily="34" charset="0"/>
                          <a:cs typeface="Segoe UI" panose="020B0502040204020203" pitchFamily="34" charset="0"/>
                        </a:rPr>
                        <a:t>1-2 Hours</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E" sz="1200" b="0" i="0" u="none" strike="noStrike">
                          <a:solidFill>
                            <a:srgbClr val="000000"/>
                          </a:solidFill>
                          <a:effectLst/>
                          <a:latin typeface="Segoe UI" panose="020B0502040204020203" pitchFamily="34" charset="0"/>
                          <a:cs typeface="Segoe UI" panose="020B0502040204020203" pitchFamily="34" charset="0"/>
                        </a:rPr>
                        <a:t>4 Hours</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9914217"/>
                  </a:ext>
                </a:extLst>
              </a:tr>
              <a:tr h="279400">
                <a:tc>
                  <a:txBody>
                    <a:bodyPr/>
                    <a:lstStyle/>
                    <a:p>
                      <a:pPr algn="l" fontAlgn="ctr"/>
                      <a:r>
                        <a:rPr lang="en-IE" sz="1300" b="1" i="0" u="none" strike="noStrike">
                          <a:solidFill>
                            <a:schemeClr val="bg1"/>
                          </a:solidFill>
                          <a:effectLst/>
                          <a:latin typeface="Segoe UI" panose="020B0502040204020203" pitchFamily="34" charset="0"/>
                          <a:cs typeface="Segoe UI" panose="020B0502040204020203" pitchFamily="34" charset="0"/>
                        </a:rPr>
                        <a:t>Meeting Owner</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9"/>
                    </a:solidFill>
                  </a:tcPr>
                </a:tc>
                <a:tc>
                  <a:txBody>
                    <a:bodyPr/>
                    <a:lstStyle/>
                    <a:p>
                      <a:pPr algn="l" fontAlgn="t"/>
                      <a:r>
                        <a:rPr lang="en-IE" sz="1200" b="0" i="0" u="none" strike="noStrike">
                          <a:solidFill>
                            <a:srgbClr val="000000"/>
                          </a:solidFill>
                          <a:effectLst/>
                          <a:latin typeface="Segoe UI" panose="020B0502040204020203" pitchFamily="34" charset="0"/>
                          <a:cs typeface="Segoe UI" panose="020B0502040204020203" pitchFamily="34" charset="0"/>
                        </a:rPr>
                        <a:t>Supplier Ops Manager</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E" sz="1200" b="0" i="0" u="none" strike="noStrike">
                          <a:solidFill>
                            <a:srgbClr val="000000"/>
                          </a:solidFill>
                          <a:effectLst/>
                          <a:latin typeface="Segoe UI" panose="020B0502040204020203" pitchFamily="34" charset="0"/>
                          <a:cs typeface="Segoe UI" panose="020B0502040204020203" pitchFamily="34" charset="0"/>
                        </a:rPr>
                        <a:t>Supplier Ops Manager</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GB" sz="1200" b="0" i="0" u="none" strike="noStrike">
                          <a:solidFill>
                            <a:srgbClr val="000000"/>
                          </a:solidFill>
                          <a:effectLst/>
                          <a:latin typeface="Segoe UI" panose="020B0502040204020203" pitchFamily="34" charset="0"/>
                          <a:cs typeface="Segoe UI" panose="020B0502040204020203" pitchFamily="34" charset="0"/>
                        </a:rPr>
                        <a:t>Supplier Ops Manager</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E" sz="1200" b="0" i="0" u="none" strike="noStrike">
                          <a:solidFill>
                            <a:srgbClr val="000000"/>
                          </a:solidFill>
                          <a:effectLst/>
                          <a:latin typeface="Segoe UI" panose="020B0502040204020203" pitchFamily="34" charset="0"/>
                          <a:cs typeface="Segoe UI" panose="020B0502040204020203" pitchFamily="34" charset="0"/>
                        </a:rPr>
                        <a:t>Supplier Ops Manager</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5270219"/>
                  </a:ext>
                </a:extLst>
              </a:tr>
              <a:tr h="279400">
                <a:tc>
                  <a:txBody>
                    <a:bodyPr/>
                    <a:lstStyle/>
                    <a:p>
                      <a:pPr lvl="0" algn="l">
                        <a:buNone/>
                      </a:pPr>
                      <a:r>
                        <a:rPr lang="en-IE" sz="1300" b="1" i="0" u="none" strike="noStrike">
                          <a:solidFill>
                            <a:schemeClr val="bg1"/>
                          </a:solidFill>
                          <a:effectLst/>
                          <a:latin typeface="Segoe UI" panose="020B0502040204020203" pitchFamily="34" charset="0"/>
                          <a:cs typeface="Segoe UI" panose="020B0502040204020203" pitchFamily="34" charset="0"/>
                        </a:rPr>
                        <a:t>Client Attendees</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9"/>
                    </a:solidFill>
                  </a:tcPr>
                </a:tc>
                <a:tc>
                  <a:txBody>
                    <a:bodyPr/>
                    <a:lstStyle/>
                    <a:p>
                      <a:pPr lvl="0" algn="l">
                        <a:buNone/>
                      </a:pPr>
                      <a:r>
                        <a:rPr lang="en-GB" sz="1200" b="0" i="0" u="none" strike="noStrike">
                          <a:solidFill>
                            <a:srgbClr val="000000"/>
                          </a:solidFill>
                          <a:effectLst/>
                          <a:latin typeface="Segoe UI" panose="020B0502040204020203" pitchFamily="34" charset="0"/>
                          <a:cs typeface="Segoe UI" panose="020B0502040204020203" pitchFamily="34" charset="0"/>
                        </a:rPr>
                        <a:t>TBD</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l">
                        <a:buNone/>
                      </a:pPr>
                      <a:r>
                        <a:rPr lang="en-GB" sz="1200" b="0" i="0" u="none" strike="noStrike">
                          <a:solidFill>
                            <a:srgbClr val="000000"/>
                          </a:solidFill>
                          <a:effectLst/>
                          <a:latin typeface="Segoe UI" panose="020B0502040204020203" pitchFamily="34" charset="0"/>
                          <a:cs typeface="Segoe UI" panose="020B0502040204020203" pitchFamily="34" charset="0"/>
                        </a:rPr>
                        <a:t>TBD</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l">
                        <a:buNone/>
                      </a:pPr>
                      <a:r>
                        <a:rPr lang="en-IE" sz="1200" b="0" i="0" u="none" strike="noStrike">
                          <a:solidFill>
                            <a:srgbClr val="000000"/>
                          </a:solidFill>
                          <a:effectLst/>
                          <a:latin typeface="Segoe UI" panose="020B0502040204020203" pitchFamily="34" charset="0"/>
                          <a:cs typeface="Segoe UI" panose="020B0502040204020203" pitchFamily="34" charset="0"/>
                        </a:rPr>
                        <a:t>TBD</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l">
                        <a:buNone/>
                      </a:pPr>
                      <a:r>
                        <a:rPr lang="en-IE" sz="1200" b="0" i="0" u="none" strike="noStrike">
                          <a:solidFill>
                            <a:srgbClr val="000000"/>
                          </a:solidFill>
                          <a:effectLst/>
                          <a:latin typeface="Segoe UI" panose="020B0502040204020203" pitchFamily="34" charset="0"/>
                          <a:cs typeface="Segoe UI" panose="020B0502040204020203" pitchFamily="34" charset="0"/>
                        </a:rPr>
                        <a:t>TBD</a:t>
                      </a:r>
                      <a:endParaRPr lang="en-US" sz="1200">
                        <a:latin typeface="Segoe UI" panose="020B0502040204020203" pitchFamily="34" charset="0"/>
                        <a:cs typeface="Segoe UI" panose="020B0502040204020203" pitchFamily="34" charset="0"/>
                      </a:endParaRP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2661405"/>
                  </a:ext>
                </a:extLst>
              </a:tr>
              <a:tr h="609600">
                <a:tc>
                  <a:txBody>
                    <a:bodyPr/>
                    <a:lstStyle/>
                    <a:p>
                      <a:pPr algn="l" fontAlgn="ctr"/>
                      <a:r>
                        <a:rPr lang="en-IE" sz="1300" b="1" i="0" u="none" strike="noStrike">
                          <a:solidFill>
                            <a:schemeClr val="bg1"/>
                          </a:solidFill>
                          <a:effectLst/>
                          <a:latin typeface="Segoe UI" panose="020B0502040204020203" pitchFamily="34" charset="0"/>
                          <a:cs typeface="Segoe UI" panose="020B0502040204020203" pitchFamily="34" charset="0"/>
                        </a:rPr>
                        <a:t>Supplier Attendees</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9"/>
                    </a:solidFill>
                  </a:tcPr>
                </a:tc>
                <a:tc>
                  <a:txBody>
                    <a:bodyPr/>
                    <a:lstStyle/>
                    <a:p>
                      <a:pPr algn="l" fontAlgn="t"/>
                      <a:r>
                        <a:rPr lang="en-IE" sz="1200" b="0" i="0" u="none" strike="noStrike">
                          <a:solidFill>
                            <a:srgbClr val="000000"/>
                          </a:solidFill>
                          <a:effectLst/>
                          <a:latin typeface="Segoe UI" panose="020B0502040204020203" pitchFamily="34" charset="0"/>
                          <a:cs typeface="Segoe UI" panose="020B0502040204020203" pitchFamily="34" charset="0"/>
                        </a:rPr>
                        <a:t>Supplier Ops Manager</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E" sz="1200" b="0" i="0" u="none" strike="noStrike">
                          <a:solidFill>
                            <a:srgbClr val="000000"/>
                          </a:solidFill>
                          <a:effectLst/>
                          <a:latin typeface="Segoe UI" panose="020B0502040204020203" pitchFamily="34" charset="0"/>
                          <a:cs typeface="Segoe UI" panose="020B0502040204020203" pitchFamily="34" charset="0"/>
                        </a:rPr>
                        <a:t>Supplier Ops Manager</a:t>
                      </a:r>
                    </a:p>
                    <a:p>
                      <a:pPr lvl="0" algn="l">
                        <a:buNone/>
                      </a:pPr>
                      <a:r>
                        <a:rPr lang="en-IE" sz="1200" b="0" i="0" u="none" strike="noStrike">
                          <a:solidFill>
                            <a:srgbClr val="000000"/>
                          </a:solidFill>
                          <a:effectLst/>
                          <a:latin typeface="Segoe UI" panose="020B0502040204020203" pitchFamily="34" charset="0"/>
                          <a:cs typeface="Segoe UI" panose="020B0502040204020203" pitchFamily="34" charset="0"/>
                        </a:rPr>
                        <a:t>Affirma Director</a:t>
                      </a:r>
                    </a:p>
                    <a:p>
                      <a:pPr lvl="0" algn="l">
                        <a:buNone/>
                      </a:pPr>
                      <a:r>
                        <a:rPr lang="en-IE" sz="1200" b="0" i="0" u="none" strike="noStrike">
                          <a:solidFill>
                            <a:srgbClr val="000000"/>
                          </a:solidFill>
                          <a:effectLst/>
                          <a:latin typeface="Segoe UI" panose="020B0502040204020203" pitchFamily="34" charset="0"/>
                          <a:cs typeface="Segoe UI" panose="020B0502040204020203" pitchFamily="34" charset="0"/>
                        </a:rPr>
                        <a:t>Affirma VP of BPO</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l">
                        <a:buNone/>
                      </a:pPr>
                      <a:r>
                        <a:rPr lang="en-IE" sz="1200" b="0" i="0" u="none" strike="noStrike" noProof="0">
                          <a:solidFill>
                            <a:srgbClr val="000000"/>
                          </a:solidFill>
                          <a:effectLst/>
                          <a:latin typeface="Segoe UI" panose="020B0502040204020203" pitchFamily="34" charset="0"/>
                          <a:cs typeface="Segoe UI" panose="020B0502040204020203" pitchFamily="34" charset="0"/>
                        </a:rPr>
                        <a:t>Supplier Ops Manager</a:t>
                      </a:r>
                      <a:endParaRPr lang="en-IE" sz="1200" b="0" i="0" u="none" strike="noStrike" noProof="0">
                        <a:effectLst/>
                        <a:latin typeface="Segoe UI" panose="020B0502040204020203" pitchFamily="34" charset="0"/>
                        <a:cs typeface="Segoe UI" panose="020B0502040204020203" pitchFamily="34" charset="0"/>
                      </a:endParaRPr>
                    </a:p>
                    <a:p>
                      <a:pPr lvl="0" algn="l">
                        <a:buNone/>
                      </a:pPr>
                      <a:r>
                        <a:rPr lang="en-IE" sz="1200" b="0" i="0" u="none" strike="noStrike" noProof="0">
                          <a:solidFill>
                            <a:srgbClr val="000000"/>
                          </a:solidFill>
                          <a:effectLst/>
                          <a:latin typeface="Segoe UI" panose="020B0502040204020203" pitchFamily="34" charset="0"/>
                          <a:cs typeface="Segoe UI" panose="020B0502040204020203" pitchFamily="34" charset="0"/>
                        </a:rPr>
                        <a:t>Affirma Director</a:t>
                      </a:r>
                      <a:endParaRPr lang="en-IE" sz="1200" b="0" i="0" u="none" strike="noStrike" noProof="0">
                        <a:effectLst/>
                        <a:latin typeface="Segoe UI" panose="020B0502040204020203" pitchFamily="34" charset="0"/>
                        <a:cs typeface="Segoe UI" panose="020B0502040204020203" pitchFamily="34" charset="0"/>
                      </a:endParaRPr>
                    </a:p>
                    <a:p>
                      <a:pPr lvl="0" algn="l">
                        <a:buNone/>
                      </a:pPr>
                      <a:r>
                        <a:rPr lang="en-IE" sz="1200" b="0" i="0" u="none" strike="noStrike" noProof="0">
                          <a:solidFill>
                            <a:srgbClr val="000000"/>
                          </a:solidFill>
                          <a:effectLst/>
                          <a:latin typeface="Segoe UI" panose="020B0502040204020203" pitchFamily="34" charset="0"/>
                          <a:cs typeface="Segoe UI" panose="020B0502040204020203" pitchFamily="34" charset="0"/>
                        </a:rPr>
                        <a:t>Affirma VP of BPO</a:t>
                      </a:r>
                      <a:endParaRPr lang="en-IE" sz="1200" b="0" i="0" u="none" strike="noStrike" noProof="0">
                        <a:effectLst/>
                        <a:latin typeface="Segoe UI" panose="020B0502040204020203" pitchFamily="34" charset="0"/>
                        <a:cs typeface="Segoe UI" panose="020B0502040204020203" pitchFamily="34" charset="0"/>
                      </a:endParaRP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l">
                        <a:buNone/>
                      </a:pPr>
                      <a:r>
                        <a:rPr lang="en-IE" sz="1200" b="0" i="0" u="none" strike="noStrike" noProof="0">
                          <a:solidFill>
                            <a:srgbClr val="000000"/>
                          </a:solidFill>
                          <a:effectLst/>
                          <a:latin typeface="Segoe UI" panose="020B0502040204020203" pitchFamily="34" charset="0"/>
                          <a:cs typeface="Segoe UI" panose="020B0502040204020203" pitchFamily="34" charset="0"/>
                        </a:rPr>
                        <a:t>Supplier Ops Manager</a:t>
                      </a:r>
                      <a:endParaRPr lang="en-IE" sz="1200" b="0" i="0" u="none" strike="noStrike" noProof="0">
                        <a:effectLst/>
                        <a:latin typeface="Segoe UI" panose="020B0502040204020203" pitchFamily="34" charset="0"/>
                        <a:cs typeface="Segoe UI" panose="020B0502040204020203" pitchFamily="34" charset="0"/>
                      </a:endParaRPr>
                    </a:p>
                    <a:p>
                      <a:pPr lvl="0" algn="l">
                        <a:buNone/>
                      </a:pPr>
                      <a:r>
                        <a:rPr lang="en-IE" sz="1200" b="0" i="0" u="none" strike="noStrike" noProof="0">
                          <a:solidFill>
                            <a:srgbClr val="000000"/>
                          </a:solidFill>
                          <a:effectLst/>
                          <a:latin typeface="Segoe UI" panose="020B0502040204020203" pitchFamily="34" charset="0"/>
                          <a:cs typeface="Segoe UI" panose="020B0502040204020203" pitchFamily="34" charset="0"/>
                        </a:rPr>
                        <a:t>Affirma Director</a:t>
                      </a:r>
                      <a:endParaRPr lang="en-IE" sz="1200" b="0" i="0" u="none" strike="noStrike" noProof="0">
                        <a:effectLst/>
                        <a:latin typeface="Segoe UI" panose="020B0502040204020203" pitchFamily="34" charset="0"/>
                        <a:cs typeface="Segoe UI" panose="020B0502040204020203" pitchFamily="34" charset="0"/>
                      </a:endParaRPr>
                    </a:p>
                    <a:p>
                      <a:pPr lvl="0" algn="l">
                        <a:buNone/>
                      </a:pPr>
                      <a:r>
                        <a:rPr lang="en-IE" sz="1200" b="0" i="0" u="none" strike="noStrike" noProof="0">
                          <a:solidFill>
                            <a:srgbClr val="000000"/>
                          </a:solidFill>
                          <a:effectLst/>
                          <a:latin typeface="Segoe UI" panose="020B0502040204020203" pitchFamily="34" charset="0"/>
                          <a:cs typeface="Segoe UI" panose="020B0502040204020203" pitchFamily="34" charset="0"/>
                        </a:rPr>
                        <a:t>Affirma VP of BPO</a:t>
                      </a:r>
                      <a:endParaRPr lang="en-IE" sz="1200" b="0" i="0" u="none" strike="noStrike" noProof="0">
                        <a:effectLst/>
                        <a:latin typeface="Segoe UI" panose="020B0502040204020203" pitchFamily="34" charset="0"/>
                        <a:cs typeface="Segoe UI" panose="020B0502040204020203" pitchFamily="34" charset="0"/>
                      </a:endParaRP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8347484"/>
                  </a:ext>
                </a:extLst>
              </a:tr>
              <a:tr h="1498600">
                <a:tc>
                  <a:txBody>
                    <a:bodyPr/>
                    <a:lstStyle/>
                    <a:p>
                      <a:pPr algn="l" fontAlgn="ctr"/>
                      <a:r>
                        <a:rPr lang="en-IE" sz="1300" b="1" i="0" u="none" strike="noStrike">
                          <a:solidFill>
                            <a:schemeClr val="bg1"/>
                          </a:solidFill>
                          <a:effectLst/>
                          <a:latin typeface="Segoe UI" panose="020B0502040204020203" pitchFamily="34" charset="0"/>
                          <a:cs typeface="Segoe UI" panose="020B0502040204020203" pitchFamily="34" charset="0"/>
                        </a:rPr>
                        <a:t>Objective</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9"/>
                    </a:solidFill>
                  </a:tcPr>
                </a:tc>
                <a:tc>
                  <a:txBody>
                    <a:bodyPr/>
                    <a:lstStyle/>
                    <a:p>
                      <a:pPr algn="l" fontAlgn="t"/>
                      <a:r>
                        <a:rPr lang="en-GB" sz="1200" b="0" i="0" u="none" strike="noStrike">
                          <a:solidFill>
                            <a:srgbClr val="000000"/>
                          </a:solidFill>
                          <a:effectLst/>
                          <a:latin typeface="Segoe UI" panose="020B0502040204020203" pitchFamily="34" charset="0"/>
                          <a:cs typeface="Segoe UI" panose="020B0502040204020203" pitchFamily="34" charset="0"/>
                        </a:rPr>
                        <a:t>Weekly status update</a:t>
                      </a:r>
                    </a:p>
                    <a:p>
                      <a:pPr algn="l" fontAlgn="t"/>
                      <a:r>
                        <a:rPr lang="en-GB" sz="1200" b="0" i="0" u="none" strike="noStrike">
                          <a:solidFill>
                            <a:srgbClr val="000000"/>
                          </a:solidFill>
                          <a:effectLst/>
                          <a:latin typeface="Segoe UI" panose="020B0502040204020203" pitchFamily="34" charset="0"/>
                          <a:cs typeface="Segoe UI" panose="020B0502040204020203" pitchFamily="34" charset="0"/>
                        </a:rPr>
                        <a:t>Open Case Status</a:t>
                      </a:r>
                    </a:p>
                    <a:p>
                      <a:pPr lvl="0" algn="l">
                        <a:buNone/>
                      </a:pPr>
                      <a:r>
                        <a:rPr lang="en-GB" sz="1200" b="0" i="0" u="none" strike="noStrike">
                          <a:solidFill>
                            <a:srgbClr val="000000"/>
                          </a:solidFill>
                          <a:effectLst/>
                          <a:latin typeface="Segoe UI" panose="020B0502040204020203" pitchFamily="34" charset="0"/>
                          <a:cs typeface="Segoe UI" panose="020B0502040204020203" pitchFamily="34" charset="0"/>
                        </a:rPr>
                        <a:t>Help Needed</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GB" sz="1200" b="0" i="0" u="none" strike="noStrike">
                          <a:solidFill>
                            <a:srgbClr val="000000"/>
                          </a:solidFill>
                          <a:effectLst/>
                          <a:latin typeface="Segoe UI" panose="020B0502040204020203" pitchFamily="34" charset="0"/>
                          <a:cs typeface="Segoe UI" panose="020B0502040204020203" pitchFamily="34" charset="0"/>
                        </a:rPr>
                        <a:t>Monthly operational SLA &amp; KPI performance reviews </a:t>
                      </a:r>
                      <a:endParaRPr lang="en-US" sz="1200">
                        <a:latin typeface="Segoe UI" panose="020B0502040204020203" pitchFamily="34" charset="0"/>
                        <a:cs typeface="Segoe UI" panose="020B0502040204020203" pitchFamily="34" charset="0"/>
                      </a:endParaRPr>
                    </a:p>
                    <a:p>
                      <a:pPr lvl="0" algn="l">
                        <a:buNone/>
                      </a:pPr>
                      <a:endParaRPr lang="en-GB" sz="1200" b="0" i="0" u="none" strike="noStrike">
                        <a:solidFill>
                          <a:srgbClr val="000000"/>
                        </a:solidFill>
                        <a:effectLst/>
                        <a:latin typeface="Segoe UI" panose="020B0502040204020203" pitchFamily="34" charset="0"/>
                        <a:cs typeface="Segoe UI" panose="020B0502040204020203" pitchFamily="34" charset="0"/>
                      </a:endParaRPr>
                    </a:p>
                    <a:p>
                      <a:pPr lvl="0" algn="l">
                        <a:buNone/>
                      </a:pPr>
                      <a:r>
                        <a:rPr lang="en-GB" sz="1200" b="0" i="0" u="none" strike="noStrike">
                          <a:solidFill>
                            <a:srgbClr val="000000"/>
                          </a:solidFill>
                          <a:effectLst/>
                          <a:latin typeface="Segoe UI" panose="020B0502040204020203" pitchFamily="34" charset="0"/>
                          <a:cs typeface="Segoe UI" panose="020B0502040204020203" pitchFamily="34" charset="0"/>
                        </a:rPr>
                        <a:t>Review any open corrective action plans</a:t>
                      </a:r>
                      <a:endParaRPr lang="en-GB" sz="1200">
                        <a:latin typeface="Segoe UI" panose="020B0502040204020203" pitchFamily="34" charset="0"/>
                        <a:cs typeface="Segoe UI" panose="020B0502040204020203" pitchFamily="34" charset="0"/>
                      </a:endParaRP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GB" sz="1200" b="0" i="0" u="none" strike="noStrike">
                          <a:solidFill>
                            <a:srgbClr val="000000"/>
                          </a:solidFill>
                          <a:effectLst/>
                          <a:latin typeface="Segoe UI" panose="020B0502040204020203" pitchFamily="34" charset="0"/>
                          <a:cs typeface="Segoe UI" panose="020B0502040204020203" pitchFamily="34" charset="0"/>
                        </a:rPr>
                        <a:t>Quarterly review of SLA &amp; KPI along with long term trending to provide an overview of performance overtime    </a:t>
                      </a:r>
                      <a:endParaRPr lang="en-US" sz="1200">
                        <a:latin typeface="Segoe UI" panose="020B0502040204020203" pitchFamily="34" charset="0"/>
                        <a:cs typeface="Segoe UI" panose="020B0502040204020203" pitchFamily="34" charset="0"/>
                      </a:endParaRPr>
                    </a:p>
                    <a:p>
                      <a:pPr lvl="0" algn="l">
                        <a:buNone/>
                      </a:pPr>
                      <a:endParaRPr lang="en-GB" sz="1200" b="0" i="0" u="none" strike="noStrike">
                        <a:solidFill>
                          <a:srgbClr val="000000"/>
                        </a:solidFill>
                        <a:effectLst/>
                        <a:latin typeface="Segoe UI" panose="020B0502040204020203" pitchFamily="34" charset="0"/>
                        <a:cs typeface="Segoe UI" panose="020B0502040204020203" pitchFamily="34" charset="0"/>
                      </a:endParaRPr>
                    </a:p>
                    <a:p>
                      <a:pPr lvl="0" algn="l">
                        <a:buNone/>
                      </a:pPr>
                      <a:r>
                        <a:rPr lang="en-GB" sz="1200" b="0" i="0" u="none" strike="noStrike">
                          <a:solidFill>
                            <a:srgbClr val="000000"/>
                          </a:solidFill>
                          <a:effectLst/>
                          <a:latin typeface="Segoe UI" panose="020B0502040204020203" pitchFamily="34" charset="0"/>
                          <a:cs typeface="Segoe UI" panose="020B0502040204020203" pitchFamily="34" charset="0"/>
                        </a:rPr>
                        <a:t>Review of all Initiatives and Transformation projects</a:t>
                      </a:r>
                      <a:endParaRPr lang="en-GB" sz="1200">
                        <a:latin typeface="Segoe UI" panose="020B0502040204020203" pitchFamily="34" charset="0"/>
                        <a:cs typeface="Segoe UI" panose="020B0502040204020203" pitchFamily="34" charset="0"/>
                      </a:endParaRP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GB" sz="1200" b="0" i="0" u="none" strike="noStrike">
                          <a:solidFill>
                            <a:srgbClr val="000000"/>
                          </a:solidFill>
                          <a:effectLst/>
                          <a:latin typeface="Segoe UI" panose="020B0502040204020203" pitchFamily="34" charset="0"/>
                          <a:cs typeface="Segoe UI" panose="020B0502040204020203" pitchFamily="34" charset="0"/>
                        </a:rPr>
                        <a:t>Executive overview of Supplier performance    </a:t>
                      </a:r>
                      <a:endParaRPr lang="en-US" sz="1200">
                        <a:latin typeface="Segoe UI" panose="020B0502040204020203" pitchFamily="34" charset="0"/>
                        <a:cs typeface="Segoe UI" panose="020B0502040204020203" pitchFamily="34" charset="0"/>
                      </a:endParaRPr>
                    </a:p>
                    <a:p>
                      <a:pPr lvl="0" algn="l">
                        <a:buNone/>
                      </a:pPr>
                      <a:endParaRPr lang="en-GB" sz="1200" b="0" i="0" u="none" strike="noStrike">
                        <a:solidFill>
                          <a:srgbClr val="000000"/>
                        </a:solidFill>
                        <a:effectLst/>
                        <a:latin typeface="Segoe UI" panose="020B0502040204020203" pitchFamily="34" charset="0"/>
                        <a:cs typeface="Segoe UI" panose="020B0502040204020203" pitchFamily="34" charset="0"/>
                      </a:endParaRPr>
                    </a:p>
                    <a:p>
                      <a:pPr lvl="0" algn="l">
                        <a:buNone/>
                      </a:pPr>
                      <a:r>
                        <a:rPr lang="en-GB" sz="1200" b="0" i="0" u="none" strike="noStrike">
                          <a:solidFill>
                            <a:srgbClr val="000000"/>
                          </a:solidFill>
                          <a:effectLst/>
                          <a:latin typeface="Segoe UI" panose="020B0502040204020203" pitchFamily="34" charset="0"/>
                          <a:cs typeface="Segoe UI" panose="020B0502040204020203" pitchFamily="34" charset="0"/>
                        </a:rPr>
                        <a:t>Sharing of both the Client and the Supplier strategic direction</a:t>
                      </a:r>
                      <a:endParaRPr lang="en-GB" sz="1200">
                        <a:latin typeface="Segoe UI" panose="020B0502040204020203" pitchFamily="34" charset="0"/>
                        <a:cs typeface="Segoe UI" panose="020B0502040204020203" pitchFamily="34" charset="0"/>
                      </a:endParaRPr>
                    </a:p>
                    <a:p>
                      <a:pPr lvl="0" algn="l">
                        <a:buNone/>
                      </a:pPr>
                      <a:endParaRPr lang="en-GB" sz="1200" b="0" i="0" u="none" strike="noStrike">
                        <a:solidFill>
                          <a:srgbClr val="000000"/>
                        </a:solidFill>
                        <a:effectLst/>
                        <a:latin typeface="Segoe UI" panose="020B0502040204020203" pitchFamily="34" charset="0"/>
                        <a:cs typeface="Segoe UI" panose="020B0502040204020203" pitchFamily="34" charset="0"/>
                      </a:endParaRPr>
                    </a:p>
                    <a:p>
                      <a:pPr lvl="0" algn="l">
                        <a:buNone/>
                      </a:pPr>
                      <a:r>
                        <a:rPr lang="en-GB" sz="1200" b="0" i="0" u="none" strike="noStrike">
                          <a:solidFill>
                            <a:srgbClr val="000000"/>
                          </a:solidFill>
                          <a:effectLst/>
                          <a:latin typeface="Segoe UI" panose="020B0502040204020203" pitchFamily="34" charset="0"/>
                          <a:cs typeface="Segoe UI" panose="020B0502040204020203" pitchFamily="34" charset="0"/>
                        </a:rPr>
                        <a:t>Unfiltered discussion around engagements between parties</a:t>
                      </a:r>
                      <a:endParaRPr lang="en-GB" sz="1200">
                        <a:latin typeface="Segoe UI" panose="020B0502040204020203" pitchFamily="34" charset="0"/>
                        <a:cs typeface="Segoe UI" panose="020B0502040204020203" pitchFamily="34" charset="0"/>
                      </a:endParaRP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4316187"/>
                  </a:ext>
                </a:extLst>
              </a:tr>
              <a:tr h="685800">
                <a:tc>
                  <a:txBody>
                    <a:bodyPr/>
                    <a:lstStyle/>
                    <a:p>
                      <a:pPr algn="l" fontAlgn="ctr"/>
                      <a:r>
                        <a:rPr lang="en-GB" sz="1300" b="1" i="0" u="none" strike="noStrike">
                          <a:solidFill>
                            <a:schemeClr val="bg1"/>
                          </a:solidFill>
                          <a:effectLst/>
                          <a:latin typeface="Segoe UI" panose="020B0502040204020203" pitchFamily="34" charset="0"/>
                          <a:cs typeface="Segoe UI" panose="020B0502040204020203" pitchFamily="34" charset="0"/>
                        </a:rPr>
                        <a:t>Meeting Materials Due (PPT/</a:t>
                      </a:r>
                      <a:r>
                        <a:rPr lang="en-GB" sz="1300" b="1" i="0" u="none" strike="noStrike" err="1">
                          <a:solidFill>
                            <a:schemeClr val="bg1"/>
                          </a:solidFill>
                          <a:effectLst/>
                          <a:latin typeface="Segoe UI" panose="020B0502040204020203" pitchFamily="34" charset="0"/>
                          <a:cs typeface="Segoe UI" panose="020B0502040204020203" pitchFamily="34" charset="0"/>
                        </a:rPr>
                        <a:t>xls</a:t>
                      </a:r>
                      <a:r>
                        <a:rPr lang="en-GB" sz="1300" b="1" i="0" u="none" strike="noStrike">
                          <a:solidFill>
                            <a:schemeClr val="bg1"/>
                          </a:solidFill>
                          <a:effectLst/>
                          <a:latin typeface="Segoe UI" panose="020B0502040204020203" pitchFamily="34" charset="0"/>
                          <a:cs typeface="Segoe UI" panose="020B0502040204020203" pitchFamily="34" charset="0"/>
                        </a:rPr>
                        <a:t> &amp; scorecard, as appropriate)</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9"/>
                    </a:solidFill>
                  </a:tcPr>
                </a:tc>
                <a:tc>
                  <a:txBody>
                    <a:bodyPr/>
                    <a:lstStyle/>
                    <a:p>
                      <a:pPr algn="l" fontAlgn="t"/>
                      <a:endParaRPr lang="en-IE" sz="1200" b="0" i="0" u="none" strike="noStrike">
                        <a:solidFill>
                          <a:srgbClr val="000000"/>
                        </a:solidFill>
                        <a:effectLst/>
                        <a:latin typeface="Segoe UI" panose="020B0502040204020203" pitchFamily="34" charset="0"/>
                        <a:cs typeface="Segoe UI" panose="020B0502040204020203" pitchFamily="34" charset="0"/>
                      </a:endParaRP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200" b="0" i="0" u="none" strike="noStrike">
                          <a:solidFill>
                            <a:srgbClr val="000000"/>
                          </a:solidFill>
                          <a:effectLst/>
                          <a:latin typeface="Segoe UI" panose="020B0502040204020203" pitchFamily="34" charset="0"/>
                          <a:cs typeface="Segoe UI" panose="020B0502040204020203" pitchFamily="34" charset="0"/>
                        </a:rPr>
                        <a:t>48 hours prior to meeting</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200" b="0" i="0" u="none" strike="noStrike">
                          <a:solidFill>
                            <a:srgbClr val="000000"/>
                          </a:solidFill>
                          <a:effectLst/>
                          <a:latin typeface="Segoe UI" panose="020B0502040204020203" pitchFamily="34" charset="0"/>
                          <a:cs typeface="Segoe UI" panose="020B0502040204020203" pitchFamily="34" charset="0"/>
                        </a:rPr>
                        <a:t>48 hours prior to meeting</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200" b="0" i="0" u="none" strike="noStrike">
                          <a:solidFill>
                            <a:srgbClr val="000000"/>
                          </a:solidFill>
                          <a:effectLst/>
                          <a:latin typeface="Segoe UI" panose="020B0502040204020203" pitchFamily="34" charset="0"/>
                          <a:cs typeface="Segoe UI" panose="020B0502040204020203" pitchFamily="34" charset="0"/>
                        </a:rPr>
                        <a:t>48 hours prior to meeting</a:t>
                      </a:r>
                    </a:p>
                  </a:txBody>
                  <a:tcPr marL="38100" marR="38100" marT="38100" marB="381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26989995"/>
                  </a:ext>
                </a:extLst>
              </a:tr>
            </a:tbl>
          </a:graphicData>
        </a:graphic>
      </p:graphicFrame>
      <p:sp>
        <p:nvSpPr>
          <p:cNvPr id="7" name="Title 1">
            <a:extLst>
              <a:ext uri="{FF2B5EF4-FFF2-40B4-BE49-F238E27FC236}">
                <a16:creationId xmlns:a16="http://schemas.microsoft.com/office/drawing/2014/main" id="{B821614E-38CA-1A46-817A-7CDB7EFDF5B2}"/>
              </a:ext>
            </a:extLst>
          </p:cNvPr>
          <p:cNvSpPr txBox="1">
            <a:spLocks/>
          </p:cNvSpPr>
          <p:nvPr/>
        </p:nvSpPr>
        <p:spPr>
          <a:xfrm>
            <a:off x="603284" y="388390"/>
            <a:ext cx="10485389" cy="764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i="0" kern="1200">
                <a:solidFill>
                  <a:srgbClr val="063A79"/>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63A79"/>
                </a:solidFill>
                <a:effectLst/>
                <a:uLnTx/>
                <a:uFillTx/>
                <a:latin typeface="Poppins" panose="00000500000000000000" pitchFamily="2" charset="0"/>
                <a:cs typeface="Poppins" panose="00000500000000000000" pitchFamily="2" charset="0"/>
              </a:rPr>
              <a:t>Operational Governance</a:t>
            </a:r>
          </a:p>
        </p:txBody>
      </p:sp>
      <p:sp>
        <p:nvSpPr>
          <p:cNvPr id="8" name="Rectangle 7">
            <a:extLst>
              <a:ext uri="{FF2B5EF4-FFF2-40B4-BE49-F238E27FC236}">
                <a16:creationId xmlns:a16="http://schemas.microsoft.com/office/drawing/2014/main" id="{D7E47DE0-7006-C899-A54A-3733B1237883}"/>
              </a:ext>
            </a:extLst>
          </p:cNvPr>
          <p:cNvSpPr/>
          <p:nvPr/>
        </p:nvSpPr>
        <p:spPr>
          <a:xfrm flipV="1">
            <a:off x="1" y="365239"/>
            <a:ext cx="243068" cy="764391"/>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  </a:t>
            </a:r>
          </a:p>
        </p:txBody>
      </p:sp>
    </p:spTree>
    <p:extLst>
      <p:ext uri="{BB962C8B-B14F-4D97-AF65-F5344CB8AC3E}">
        <p14:creationId xmlns:p14="http://schemas.microsoft.com/office/powerpoint/2010/main" val="181633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10">
            <a:extLst>
              <a:ext uri="{FF2B5EF4-FFF2-40B4-BE49-F238E27FC236}">
                <a16:creationId xmlns:a16="http://schemas.microsoft.com/office/drawing/2014/main" id="{82D07D4D-9E0F-486B-8B50-6B4D191036AE}"/>
              </a:ext>
            </a:extLst>
          </p:cNvPr>
          <p:cNvSpPr/>
          <p:nvPr/>
        </p:nvSpPr>
        <p:spPr>
          <a:xfrm>
            <a:off x="939095" y="1959895"/>
            <a:ext cx="4768105" cy="256572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3" name="Picture 2" descr="A picture containing electronics, display, computer&#10;&#10;Description automatically generated">
            <a:extLst>
              <a:ext uri="{FF2B5EF4-FFF2-40B4-BE49-F238E27FC236}">
                <a16:creationId xmlns:a16="http://schemas.microsoft.com/office/drawing/2014/main" id="{70A2EFA7-8278-43E8-B7F9-3BB64A08040C}"/>
              </a:ext>
            </a:extLst>
          </p:cNvPr>
          <p:cNvPicPr>
            <a:picLocks noChangeAspect="1"/>
          </p:cNvPicPr>
          <p:nvPr/>
        </p:nvPicPr>
        <p:blipFill>
          <a:blip r:embed="rId3"/>
          <a:stretch>
            <a:fillRect/>
          </a:stretch>
        </p:blipFill>
        <p:spPr>
          <a:xfrm>
            <a:off x="720642" y="1732937"/>
            <a:ext cx="5194383" cy="4545904"/>
          </a:xfrm>
          <a:prstGeom prst="rect">
            <a:avLst/>
          </a:prstGeom>
        </p:spPr>
      </p:pic>
      <p:pic>
        <p:nvPicPr>
          <p:cNvPr id="12" name="Picture 11">
            <a:extLst>
              <a:ext uri="{FF2B5EF4-FFF2-40B4-BE49-F238E27FC236}">
                <a16:creationId xmlns:a16="http://schemas.microsoft.com/office/drawing/2014/main" id="{D256CA38-99EE-47C9-B64F-2863E175E98D}"/>
              </a:ext>
            </a:extLst>
          </p:cNvPr>
          <p:cNvPicPr>
            <a:picLocks noChangeAspect="1"/>
          </p:cNvPicPr>
          <p:nvPr/>
        </p:nvPicPr>
        <p:blipFill>
          <a:blip r:embed="rId4"/>
          <a:stretch>
            <a:fillRect/>
          </a:stretch>
        </p:blipFill>
        <p:spPr>
          <a:xfrm>
            <a:off x="3828998" y="4061289"/>
            <a:ext cx="3095264" cy="1860007"/>
          </a:xfrm>
          <a:prstGeom prst="rect">
            <a:avLst/>
          </a:prstGeom>
        </p:spPr>
      </p:pic>
      <p:sp>
        <p:nvSpPr>
          <p:cNvPr id="6" name="Title 1">
            <a:extLst>
              <a:ext uri="{FF2B5EF4-FFF2-40B4-BE49-F238E27FC236}">
                <a16:creationId xmlns:a16="http://schemas.microsoft.com/office/drawing/2014/main" id="{FDF9EC1E-35FC-46E8-A31B-8D5A1F6B016B}"/>
              </a:ext>
            </a:extLst>
          </p:cNvPr>
          <p:cNvSpPr txBox="1">
            <a:spLocks/>
          </p:cNvSpPr>
          <p:nvPr/>
        </p:nvSpPr>
        <p:spPr>
          <a:xfrm>
            <a:off x="603284" y="388390"/>
            <a:ext cx="10485389" cy="764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i="0" kern="1200">
                <a:solidFill>
                  <a:srgbClr val="063A79"/>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63A79"/>
                </a:solidFill>
                <a:effectLst/>
                <a:uLnTx/>
                <a:uFillTx/>
                <a:latin typeface="Poppins" panose="00000500000000000000" pitchFamily="2" charset="0"/>
                <a:cs typeface="Poppins" panose="00000500000000000000" pitchFamily="2" charset="0"/>
              </a:rPr>
              <a:t>Reporting &amp; Dashboards</a:t>
            </a:r>
          </a:p>
        </p:txBody>
      </p:sp>
      <p:sp>
        <p:nvSpPr>
          <p:cNvPr id="7" name="Rectangle 6">
            <a:extLst>
              <a:ext uri="{FF2B5EF4-FFF2-40B4-BE49-F238E27FC236}">
                <a16:creationId xmlns:a16="http://schemas.microsoft.com/office/drawing/2014/main" id="{6853AA91-FDDF-4520-8B94-C910736CC56B}"/>
              </a:ext>
            </a:extLst>
          </p:cNvPr>
          <p:cNvSpPr/>
          <p:nvPr/>
        </p:nvSpPr>
        <p:spPr>
          <a:xfrm flipV="1">
            <a:off x="1" y="365239"/>
            <a:ext cx="243068" cy="764391"/>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  </a:t>
            </a:r>
          </a:p>
        </p:txBody>
      </p:sp>
      <p:sp>
        <p:nvSpPr>
          <p:cNvPr id="19" name="Rectangle 18">
            <a:extLst>
              <a:ext uri="{FF2B5EF4-FFF2-40B4-BE49-F238E27FC236}">
                <a16:creationId xmlns:a16="http://schemas.microsoft.com/office/drawing/2014/main" id="{12B928C1-BCC5-4EB5-85E0-DF3390194336}"/>
              </a:ext>
            </a:extLst>
          </p:cNvPr>
          <p:cNvSpPr/>
          <p:nvPr/>
        </p:nvSpPr>
        <p:spPr>
          <a:xfrm>
            <a:off x="7892716" y="1152781"/>
            <a:ext cx="4299284" cy="5705221"/>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0946DA5D-8F64-4DD0-9CB3-3F7D6F745AB1}"/>
              </a:ext>
            </a:extLst>
          </p:cNvPr>
          <p:cNvSpPr/>
          <p:nvPr/>
        </p:nvSpPr>
        <p:spPr>
          <a:xfrm>
            <a:off x="8230714" y="1576182"/>
            <a:ext cx="3473606" cy="1787156"/>
          </a:xfrm>
          <a:prstGeom prst="rect">
            <a:avLst/>
          </a:prstGeom>
        </p:spPr>
        <p:txBody>
          <a:bodyPr wrap="square">
            <a:spAutoFit/>
          </a:bodyPr>
          <a:lstStyle/>
          <a:p>
            <a:pPr marL="10582" marR="0" lvl="0" indent="0" algn="l" defTabSz="914400" rtl="0" eaLnBrk="1" fontAlgn="auto" latinLnBrk="0" hangingPunct="1">
              <a:lnSpc>
                <a:spcPct val="100000"/>
              </a:lnSpc>
              <a:spcBef>
                <a:spcPts val="0"/>
              </a:spcBef>
              <a:spcAft>
                <a:spcPts val="500"/>
              </a:spcAft>
              <a:buClrTx/>
              <a:buSzTx/>
              <a:buFontTx/>
              <a:buNone/>
              <a:tabLst/>
              <a:defRPr/>
            </a:pPr>
            <a:r>
              <a:rPr kumimoji="0" lang="en-US" sz="1600" b="0" i="0" u="none" strike="noStrike" kern="1200" cap="none" spc="0" normalizeH="0" baseline="0" noProof="0" dirty="0">
                <a:ln>
                  <a:noFill/>
                </a:ln>
                <a:solidFill>
                  <a:srgbClr val="008AD9"/>
                </a:solidFill>
                <a:effectLst/>
                <a:uLnTx/>
                <a:uFillTx/>
                <a:latin typeface="Poppins" panose="00000500000000000000" pitchFamily="2" charset="0"/>
                <a:cs typeface="Poppins" panose="00000500000000000000" pitchFamily="2" charset="0"/>
              </a:rPr>
              <a:t>Operational Dashboards</a:t>
            </a:r>
          </a:p>
          <a:p>
            <a:pPr marL="0" marR="0" lvl="1" indent="0" algn="l" defTabSz="914400" rtl="0" eaLnBrk="1" fontAlgn="auto" latinLnBrk="0" hangingPunct="1">
              <a:lnSpc>
                <a:spcPct val="150000"/>
              </a:lnSpc>
              <a:spcBef>
                <a:spcPts val="167"/>
              </a:spcBef>
              <a:spcAft>
                <a:spcPts val="167"/>
              </a:spcAft>
              <a:buClrTx/>
              <a:buSzTx/>
              <a:buFontTx/>
              <a:buNone/>
              <a:tabLst>
                <a:tab pos="443916" algn="l"/>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Poppins" panose="00000500000000000000" pitchFamily="2" charset="0"/>
                <a:cs typeface="Poppins" panose="00000500000000000000" pitchFamily="2" charset="0"/>
              </a:rPr>
              <a:t>Dashboards can be built and deployed (if requested) to provide</a:t>
            </a:r>
            <a:r>
              <a:rPr lang="en-US" sz="1200" dirty="0">
                <a:solidFill>
                  <a:prstClr val="black">
                    <a:lumMod val="75000"/>
                    <a:lumOff val="25000"/>
                  </a:prstClr>
                </a:solidFill>
                <a:latin typeface="Poppins" panose="00000500000000000000" pitchFamily="2" charset="0"/>
                <a:cs typeface="Poppins" panose="00000500000000000000" pitchFamily="2" charset="0"/>
              </a:rPr>
              <a:t> visibility for Client and Affirma on program health, performance, trends and root-cause analysis</a:t>
            </a:r>
            <a:endParaRPr kumimoji="0" lang="en-US" sz="1200" b="0" i="0" u="none" strike="noStrike" kern="1200" cap="none" spc="0" normalizeH="0" baseline="0" noProof="0" dirty="0">
              <a:ln>
                <a:noFill/>
              </a:ln>
              <a:solidFill>
                <a:prstClr val="black">
                  <a:lumMod val="75000"/>
                  <a:lumOff val="25000"/>
                </a:prstClr>
              </a:solidFill>
              <a:effectLst/>
              <a:uLnTx/>
              <a:uFillTx/>
              <a:latin typeface="Poppins" panose="00000500000000000000" pitchFamily="2" charset="0"/>
              <a:cs typeface="Poppins" panose="00000500000000000000" pitchFamily="2" charset="0"/>
            </a:endParaRPr>
          </a:p>
        </p:txBody>
      </p:sp>
      <p:pic>
        <p:nvPicPr>
          <p:cNvPr id="11" name="Picture 10" descr="A flat screen television&#10;&#10;Description automatically generated">
            <a:extLst>
              <a:ext uri="{FF2B5EF4-FFF2-40B4-BE49-F238E27FC236}">
                <a16:creationId xmlns:a16="http://schemas.microsoft.com/office/drawing/2014/main" id="{D30D7828-33E5-44D4-ABF9-07B7453DDF65}"/>
              </a:ext>
            </a:extLst>
          </p:cNvPr>
          <p:cNvPicPr>
            <a:picLocks noChangeAspect="1"/>
          </p:cNvPicPr>
          <p:nvPr/>
        </p:nvPicPr>
        <p:blipFill>
          <a:blip r:embed="rId5"/>
          <a:stretch>
            <a:fillRect/>
          </a:stretch>
        </p:blipFill>
        <p:spPr>
          <a:xfrm>
            <a:off x="3414149" y="3905249"/>
            <a:ext cx="3945417" cy="2321215"/>
          </a:xfrm>
          <a:prstGeom prst="rect">
            <a:avLst/>
          </a:prstGeom>
        </p:spPr>
      </p:pic>
    </p:spTree>
    <p:extLst>
      <p:ext uri="{BB962C8B-B14F-4D97-AF65-F5344CB8AC3E}">
        <p14:creationId xmlns:p14="http://schemas.microsoft.com/office/powerpoint/2010/main" val="275911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B74891-3EFA-5F47-A16A-4C40044C7645}"/>
              </a:ext>
            </a:extLst>
          </p:cNvPr>
          <p:cNvSpPr>
            <a:spLocks noGrp="1"/>
          </p:cNvSpPr>
          <p:nvPr>
            <p:ph type="body" sz="quarter" idx="12"/>
          </p:nvPr>
        </p:nvSpPr>
        <p:spPr/>
        <p:txBody>
          <a:bodyPr/>
          <a:lstStyle/>
          <a:p>
            <a:r>
              <a:rPr lang="en-US">
                <a:latin typeface="Poppins" panose="00000500000000000000" pitchFamily="2" charset="0"/>
                <a:cs typeface="Poppins" panose="00000500000000000000" pitchFamily="2" charset="0"/>
              </a:rPr>
              <a:t>Project Financials</a:t>
            </a:r>
          </a:p>
        </p:txBody>
      </p:sp>
      <p:sp>
        <p:nvSpPr>
          <p:cNvPr id="3" name="Text Placeholder 2">
            <a:extLst>
              <a:ext uri="{FF2B5EF4-FFF2-40B4-BE49-F238E27FC236}">
                <a16:creationId xmlns:a16="http://schemas.microsoft.com/office/drawing/2014/main" id="{FBF6F3A6-E313-4841-9E98-720A750D1B4C}"/>
              </a:ext>
            </a:extLst>
          </p:cNvPr>
          <p:cNvSpPr>
            <a:spLocks noGrp="1"/>
          </p:cNvSpPr>
          <p:nvPr>
            <p:ph type="body" sz="quarter" idx="13"/>
          </p:nvPr>
        </p:nvSpPr>
        <p:spPr/>
        <p:txBody>
          <a:bodyPr/>
          <a:lstStyle/>
          <a:p>
            <a:r>
              <a:rPr lang="en-US">
                <a:latin typeface="Poppins" panose="00000500000000000000" pitchFamily="2" charset="0"/>
                <a:cs typeface="Poppins" panose="00000500000000000000" pitchFamily="2" charset="0"/>
              </a:rPr>
              <a:t>03</a:t>
            </a:r>
          </a:p>
        </p:txBody>
      </p:sp>
    </p:spTree>
    <p:extLst>
      <p:ext uri="{BB962C8B-B14F-4D97-AF65-F5344CB8AC3E}">
        <p14:creationId xmlns:p14="http://schemas.microsoft.com/office/powerpoint/2010/main" val="145901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8C9983-766B-8F41-9639-664FD875D296}"/>
              </a:ext>
            </a:extLst>
          </p:cNvPr>
          <p:cNvSpPr>
            <a:spLocks noGrp="1"/>
          </p:cNvSpPr>
          <p:nvPr>
            <p:ph type="sldNum" sz="quarter" idx="12"/>
          </p:nvPr>
        </p:nvSpPr>
        <p:spPr/>
        <p:txBody>
          <a:bodyPr/>
          <a:lstStyle/>
          <a:p>
            <a:pPr defTabSz="914363">
              <a:defRPr/>
            </a:pPr>
            <a:fld id="{056F86DB-78DF-EB43-A6BE-40415A3A0052}" type="slidenum">
              <a:rPr lang="en-US">
                <a:solidFill>
                  <a:prstClr val="black">
                    <a:lumMod val="85000"/>
                    <a:lumOff val="15000"/>
                  </a:prstClr>
                </a:solidFill>
                <a:latin typeface="Calibri" panose="020F0502020204030204"/>
              </a:rPr>
              <a:pPr defTabSz="914363">
                <a:defRPr/>
              </a:pPr>
              <a:t>14</a:t>
            </a:fld>
            <a:endParaRPr lang="en-US">
              <a:solidFill>
                <a:prstClr val="black">
                  <a:lumMod val="85000"/>
                  <a:lumOff val="15000"/>
                </a:prstClr>
              </a:solidFill>
              <a:latin typeface="Calibri" panose="020F0502020204030204"/>
            </a:endParaRPr>
          </a:p>
        </p:txBody>
      </p:sp>
      <p:graphicFrame>
        <p:nvGraphicFramePr>
          <p:cNvPr id="5" name="Table 4">
            <a:extLst>
              <a:ext uri="{FF2B5EF4-FFF2-40B4-BE49-F238E27FC236}">
                <a16:creationId xmlns:a16="http://schemas.microsoft.com/office/drawing/2014/main" id="{26D58E9B-44BF-7328-9C07-306E31DCDCAC}"/>
              </a:ext>
            </a:extLst>
          </p:cNvPr>
          <p:cNvGraphicFramePr>
            <a:graphicFrameLocks noGrp="1"/>
          </p:cNvGraphicFramePr>
          <p:nvPr>
            <p:extLst>
              <p:ext uri="{D42A27DB-BD31-4B8C-83A1-F6EECF244321}">
                <p14:modId xmlns:p14="http://schemas.microsoft.com/office/powerpoint/2010/main" val="4113084466"/>
              </p:ext>
            </p:extLst>
          </p:nvPr>
        </p:nvGraphicFramePr>
        <p:xfrm>
          <a:off x="381000" y="1661926"/>
          <a:ext cx="9522867" cy="1636581"/>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1755373">
                  <a:extLst>
                    <a:ext uri="{9D8B030D-6E8A-4147-A177-3AD203B41FA5}">
                      <a16:colId xmlns:a16="http://schemas.microsoft.com/office/drawing/2014/main" val="2451268237"/>
                    </a:ext>
                  </a:extLst>
                </a:gridCol>
                <a:gridCol w="2397965">
                  <a:extLst>
                    <a:ext uri="{9D8B030D-6E8A-4147-A177-3AD203B41FA5}">
                      <a16:colId xmlns:a16="http://schemas.microsoft.com/office/drawing/2014/main" val="4276825522"/>
                    </a:ext>
                  </a:extLst>
                </a:gridCol>
                <a:gridCol w="2830303">
                  <a:extLst>
                    <a:ext uri="{9D8B030D-6E8A-4147-A177-3AD203B41FA5}">
                      <a16:colId xmlns:a16="http://schemas.microsoft.com/office/drawing/2014/main" val="1795363715"/>
                    </a:ext>
                  </a:extLst>
                </a:gridCol>
                <a:gridCol w="2539226">
                  <a:extLst>
                    <a:ext uri="{9D8B030D-6E8A-4147-A177-3AD203B41FA5}">
                      <a16:colId xmlns:a16="http://schemas.microsoft.com/office/drawing/2014/main" val="3406960309"/>
                    </a:ext>
                  </a:extLst>
                </a:gridCol>
              </a:tblGrid>
              <a:tr h="303451">
                <a:tc>
                  <a:txBody>
                    <a:bodyPr/>
                    <a:lstStyle/>
                    <a:p>
                      <a:pPr algn="ctr"/>
                      <a:r>
                        <a:rPr lang="en-US" sz="1300" b="1">
                          <a:solidFill>
                            <a:schemeClr val="tx1"/>
                          </a:solidFill>
                        </a:rPr>
                        <a:t>Tier 1</a:t>
                      </a:r>
                    </a:p>
                  </a:txBody>
                  <a:tcPr marL="76200" marR="76200" marT="38100" marB="38100" anchor="ctr">
                    <a:lnR w="6350" cap="flat" cmpd="sng" algn="ctr">
                      <a:solidFill>
                        <a:schemeClr val="bg2">
                          <a:lumMod val="75000"/>
                        </a:schemeClr>
                      </a:solidFill>
                      <a:prstDash val="solid"/>
                      <a:round/>
                      <a:headEnd type="none" w="med" len="med"/>
                      <a:tailEnd type="none" w="med" len="med"/>
                    </a:lnR>
                    <a:solidFill>
                      <a:schemeClr val="bg1">
                        <a:lumMod val="95000"/>
                      </a:schemeClr>
                    </a:solidFill>
                  </a:tcPr>
                </a:tc>
                <a:tc>
                  <a:txBody>
                    <a:bodyPr/>
                    <a:lstStyle/>
                    <a:p>
                      <a:pPr algn="ctr"/>
                      <a:r>
                        <a:rPr lang="en-US" sz="1300" b="1">
                          <a:solidFill>
                            <a:schemeClr val="tx1"/>
                          </a:solidFill>
                        </a:rPr>
                        <a:t>Hourly</a:t>
                      </a:r>
                      <a:endParaRPr lang="en-US" sz="1300" b="1">
                        <a:solidFill>
                          <a:schemeClr val="tx1"/>
                        </a:solidFill>
                        <a:latin typeface="Arial"/>
                        <a:cs typeface="Arial"/>
                      </a:endParaRPr>
                    </a:p>
                  </a:txBody>
                  <a:tcPr marL="76200" marR="76200" marT="38100" marB="38100">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B w="6350" cap="flat" cmpd="sng" algn="ctr">
                      <a:solidFill>
                        <a:schemeClr val="bg2">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1">
                          <a:solidFill>
                            <a:schemeClr val="tx1"/>
                          </a:solidFill>
                        </a:rPr>
                        <a:t>Monthly</a:t>
                      </a:r>
                      <a:endParaRPr lang="en-US" sz="1300" b="1">
                        <a:solidFill>
                          <a:schemeClr val="tx1"/>
                        </a:solidFill>
                        <a:latin typeface="Arial"/>
                        <a:cs typeface="Arial"/>
                      </a:endParaRPr>
                    </a:p>
                  </a:txBody>
                  <a:tcPr marL="76200" marR="76200" marT="38100" marB="38100">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B w="6350" cap="flat" cmpd="sng" algn="ctr">
                      <a:solidFill>
                        <a:schemeClr val="bg2">
                          <a:lumMod val="75000"/>
                        </a:schemeClr>
                      </a:solidFill>
                      <a:prstDash val="solid"/>
                      <a:round/>
                      <a:headEnd type="none" w="med" len="med"/>
                      <a:tailEnd type="none" w="med" len="med"/>
                    </a:lnB>
                    <a:solidFill>
                      <a:schemeClr val="bg1">
                        <a:lumMod val="95000"/>
                      </a:schemeClr>
                    </a:solidFill>
                  </a:tcPr>
                </a:tc>
                <a:tc>
                  <a:txBody>
                    <a:bodyPr/>
                    <a:lstStyle/>
                    <a:p>
                      <a:pPr algn="ctr"/>
                      <a:r>
                        <a:rPr lang="en-US" sz="1300" b="1">
                          <a:solidFill>
                            <a:schemeClr val="tx1"/>
                          </a:solidFill>
                        </a:rPr>
                        <a:t>Annual</a:t>
                      </a:r>
                      <a:endParaRPr lang="en-US" sz="1300" b="1">
                        <a:solidFill>
                          <a:schemeClr val="tx1"/>
                        </a:solidFill>
                        <a:latin typeface="Arial"/>
                        <a:cs typeface="Arial"/>
                      </a:endParaRPr>
                    </a:p>
                  </a:txBody>
                  <a:tcPr marL="76200" marR="76200" marT="38100" marB="38100">
                    <a:lnL w="6350" cap="flat" cmpd="sng" algn="ctr">
                      <a:solidFill>
                        <a:schemeClr val="bg2">
                          <a:lumMod val="75000"/>
                        </a:schemeClr>
                      </a:solidFill>
                      <a:prstDash val="solid"/>
                      <a:round/>
                      <a:headEnd type="none" w="med" len="med"/>
                      <a:tailEnd type="none" w="med" len="med"/>
                    </a:lnL>
                    <a:lnB w="6350" cap="flat" cmpd="sng" algn="ctr">
                      <a:solidFill>
                        <a:schemeClr val="bg2">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04165325"/>
                  </a:ext>
                </a:extLst>
              </a:tr>
              <a:tr h="327502">
                <a:tc>
                  <a:txBody>
                    <a:bodyPr/>
                    <a:lstStyle/>
                    <a:p>
                      <a:pPr lvl="0" algn="ctr">
                        <a:buNone/>
                      </a:pPr>
                      <a:r>
                        <a:rPr lang="en-US" sz="1300" b="1" dirty="0">
                          <a:solidFill>
                            <a:schemeClr val="bg1"/>
                          </a:solidFill>
                        </a:rPr>
                        <a:t>US</a:t>
                      </a:r>
                    </a:p>
                  </a:txBody>
                  <a:tcPr marL="76200" marR="76200" marT="38100" marB="38100" anchor="ctr">
                    <a:lnR w="6350" cap="flat" cmpd="sng" algn="ctr">
                      <a:solidFill>
                        <a:schemeClr val="bg2">
                          <a:lumMod val="75000"/>
                        </a:schemeClr>
                      </a:solidFill>
                      <a:prstDash val="solid"/>
                      <a:round/>
                      <a:headEnd type="none" w="med" len="med"/>
                      <a:tailEnd type="none" w="med" len="med"/>
                    </a:lnR>
                    <a:solidFill>
                      <a:srgbClr val="063A79"/>
                    </a:solidFill>
                  </a:tcPr>
                </a:tc>
                <a:tc>
                  <a:txBody>
                    <a:bodyPr/>
                    <a:lstStyle/>
                    <a:p>
                      <a:pPr lvl="0" algn="ctr">
                        <a:buNone/>
                      </a:pPr>
                      <a:r>
                        <a:rPr lang="en-US" sz="1300" dirty="0">
                          <a:solidFill>
                            <a:schemeClr val="bg1"/>
                          </a:solidFill>
                        </a:rPr>
                        <a:t>$25.00</a:t>
                      </a:r>
                    </a:p>
                  </a:txBody>
                  <a:tcPr marL="76200" marR="76200" marT="38100" marB="38100">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063A79"/>
                    </a:solidFill>
                  </a:tcPr>
                </a:tc>
                <a:tc>
                  <a:txBody>
                    <a:bodyPr/>
                    <a:lstStyle/>
                    <a:p>
                      <a:pPr lvl="0" algn="ctr">
                        <a:buNone/>
                      </a:pPr>
                      <a:r>
                        <a:rPr lang="en-US" sz="1300" dirty="0">
                          <a:solidFill>
                            <a:schemeClr val="bg1"/>
                          </a:solidFill>
                        </a:rPr>
                        <a:t>$4,333</a:t>
                      </a:r>
                    </a:p>
                  </a:txBody>
                  <a:tcPr marL="76200" marR="76200" marT="38100" marB="38100">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063A79"/>
                    </a:solidFill>
                  </a:tcPr>
                </a:tc>
                <a:tc>
                  <a:txBody>
                    <a:bodyPr/>
                    <a:lstStyle/>
                    <a:p>
                      <a:pPr lvl="0" algn="ctr">
                        <a:buNone/>
                      </a:pPr>
                      <a:r>
                        <a:rPr lang="en-US" sz="1300" dirty="0">
                          <a:solidFill>
                            <a:schemeClr val="bg1"/>
                          </a:solidFill>
                          <a:latin typeface="Arial" panose="020B0604020202020204" pitchFamily="34" charset="0"/>
                          <a:cs typeface="Arial" panose="020B0604020202020204" pitchFamily="34" charset="0"/>
                        </a:rPr>
                        <a:t>$52,000</a:t>
                      </a:r>
                      <a:endParaRPr lang="en-US" sz="1300" dirty="0">
                        <a:solidFill>
                          <a:schemeClr val="bg1"/>
                        </a:solidFill>
                        <a:latin typeface="Arial"/>
                        <a:cs typeface="Arial"/>
                      </a:endParaRPr>
                    </a:p>
                  </a:txBody>
                  <a:tcPr marL="76200" marR="76200" marT="38100" marB="38100">
                    <a:lnL w="6350" cap="flat" cmpd="sng" algn="ctr">
                      <a:solidFill>
                        <a:schemeClr val="bg2">
                          <a:lumMod val="75000"/>
                        </a:schemeClr>
                      </a:solidFill>
                      <a:prstDash val="solid"/>
                      <a:round/>
                      <a:headEnd type="none" w="med" len="med"/>
                      <a:tailEnd type="none" w="med" len="med"/>
                    </a:lnL>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063A79"/>
                    </a:solidFill>
                  </a:tcPr>
                </a:tc>
                <a:extLst>
                  <a:ext uri="{0D108BD9-81ED-4DB2-BD59-A6C34878D82A}">
                    <a16:rowId xmlns:a16="http://schemas.microsoft.com/office/drawing/2014/main" val="1093711203"/>
                  </a:ext>
                </a:extLst>
              </a:tr>
              <a:tr h="327502">
                <a:tc>
                  <a:txBody>
                    <a:bodyPr/>
                    <a:lstStyle/>
                    <a:p>
                      <a:pPr lvl="0" algn="ctr">
                        <a:buNone/>
                      </a:pPr>
                      <a:r>
                        <a:rPr lang="en-US" sz="1300" b="1" dirty="0">
                          <a:solidFill>
                            <a:schemeClr val="bg1"/>
                          </a:solidFill>
                        </a:rPr>
                        <a:t>Europe</a:t>
                      </a:r>
                    </a:p>
                  </a:txBody>
                  <a:tcPr marL="76200" marR="76200" marT="38100" marB="38100" anchor="ctr">
                    <a:lnR w="6350" cap="flat" cmpd="sng" algn="ctr">
                      <a:solidFill>
                        <a:schemeClr val="bg2">
                          <a:lumMod val="75000"/>
                        </a:schemeClr>
                      </a:solidFill>
                      <a:prstDash val="solid"/>
                      <a:round/>
                      <a:headEnd type="none" w="med" len="med"/>
                      <a:tailEnd type="none" w="med" len="med"/>
                    </a:lnR>
                    <a:solidFill>
                      <a:srgbClr val="AEAEAE"/>
                    </a:solidFill>
                  </a:tcPr>
                </a:tc>
                <a:tc>
                  <a:txBody>
                    <a:bodyPr/>
                    <a:lstStyle/>
                    <a:p>
                      <a:pPr lvl="0" algn="ctr">
                        <a:buNone/>
                      </a:pPr>
                      <a:r>
                        <a:rPr lang="en-US" sz="1300" dirty="0">
                          <a:solidFill>
                            <a:schemeClr val="bg1"/>
                          </a:solidFill>
                        </a:rPr>
                        <a:t>$20.00</a:t>
                      </a:r>
                    </a:p>
                  </a:txBody>
                  <a:tcPr marL="76200" marR="76200" marT="38100" marB="38100">
                    <a:lnL w="6350">
                      <a:solidFill>
                        <a:schemeClr val="bg2">
                          <a:lumMod val="75000"/>
                        </a:schemeClr>
                      </a:solidFill>
                    </a:lnL>
                    <a:lnR w="6350">
                      <a:solidFill>
                        <a:schemeClr val="bg2">
                          <a:lumMod val="75000"/>
                        </a:schemeClr>
                      </a:solid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AEAEAE"/>
                    </a:solidFill>
                  </a:tcPr>
                </a:tc>
                <a:tc>
                  <a:txBody>
                    <a:bodyPr/>
                    <a:lstStyle/>
                    <a:p>
                      <a:pPr lvl="0" algn="ctr">
                        <a:buNone/>
                      </a:pPr>
                      <a:r>
                        <a:rPr lang="en-US" sz="1300" dirty="0">
                          <a:solidFill>
                            <a:schemeClr val="bg1"/>
                          </a:solidFill>
                        </a:rPr>
                        <a:t>$3,467</a:t>
                      </a:r>
                    </a:p>
                  </a:txBody>
                  <a:tcPr marL="76200" marR="76200" marT="38100" marB="38100">
                    <a:lnL w="6350">
                      <a:solidFill>
                        <a:schemeClr val="bg2">
                          <a:lumMod val="75000"/>
                        </a:schemeClr>
                      </a:solidFill>
                    </a:lnL>
                    <a:lnR w="6350">
                      <a:solidFill>
                        <a:schemeClr val="bg2">
                          <a:lumMod val="75000"/>
                        </a:schemeClr>
                      </a:solidFill>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AEAEAE"/>
                    </a:solidFill>
                  </a:tcPr>
                </a:tc>
                <a:tc>
                  <a:txBody>
                    <a:bodyPr/>
                    <a:lstStyle/>
                    <a:p>
                      <a:pPr lvl="0" algn="ctr">
                        <a:buNone/>
                      </a:pPr>
                      <a:r>
                        <a:rPr lang="en-US" sz="1300" dirty="0">
                          <a:solidFill>
                            <a:schemeClr val="bg1"/>
                          </a:solidFill>
                          <a:latin typeface="Arial"/>
                          <a:cs typeface="Arial"/>
                        </a:rPr>
                        <a:t>$41,600</a:t>
                      </a:r>
                    </a:p>
                  </a:txBody>
                  <a:tcPr marL="76200" marR="76200" marT="38100" marB="38100">
                    <a:lnL w="6350">
                      <a:solidFill>
                        <a:schemeClr val="bg2">
                          <a:lumMod val="75000"/>
                        </a:schemeClr>
                      </a:solidFill>
                    </a:lnL>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AEAEAE"/>
                    </a:solidFill>
                  </a:tcPr>
                </a:tc>
                <a:extLst>
                  <a:ext uri="{0D108BD9-81ED-4DB2-BD59-A6C34878D82A}">
                    <a16:rowId xmlns:a16="http://schemas.microsoft.com/office/drawing/2014/main" val="1549870238"/>
                  </a:ext>
                </a:extLst>
              </a:tr>
              <a:tr h="350624">
                <a:tc>
                  <a:txBody>
                    <a:bodyPr/>
                    <a:lstStyle/>
                    <a:p>
                      <a:pPr lvl="0" algn="ctr">
                        <a:buNone/>
                      </a:pPr>
                      <a:r>
                        <a:rPr lang="en-US" sz="1300" b="1" dirty="0">
                          <a:solidFill>
                            <a:schemeClr val="bg1"/>
                          </a:solidFill>
                        </a:rPr>
                        <a:t>Mexico</a:t>
                      </a:r>
                    </a:p>
                  </a:txBody>
                  <a:tcPr marL="76200" marR="76200" marT="38100" marB="38100" anchor="ctr">
                    <a:lnR w="6350" cap="flat" cmpd="sng" algn="ctr">
                      <a:solidFill>
                        <a:schemeClr val="bg2">
                          <a:lumMod val="75000"/>
                        </a:schemeClr>
                      </a:solidFill>
                      <a:prstDash val="solid"/>
                      <a:round/>
                      <a:headEnd type="none" w="med" len="med"/>
                      <a:tailEnd type="none" w="med" len="med"/>
                    </a:lnR>
                    <a:solidFill>
                      <a:srgbClr val="063A79"/>
                    </a:solidFill>
                  </a:tcPr>
                </a:tc>
                <a:tc>
                  <a:txBody>
                    <a:bodyPr/>
                    <a:lstStyle/>
                    <a:p>
                      <a:pPr lvl="0" algn="ctr">
                        <a:buNone/>
                      </a:pPr>
                      <a:r>
                        <a:rPr lang="en-US" sz="1300" dirty="0">
                          <a:solidFill>
                            <a:schemeClr val="bg1"/>
                          </a:solidFill>
                        </a:rPr>
                        <a:t>$18.00</a:t>
                      </a:r>
                    </a:p>
                  </a:txBody>
                  <a:tcPr marL="76200" marR="76200" marT="38100" marB="38100">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a:solidFill>
                        <a:schemeClr val="bg2">
                          <a:lumMod val="75000"/>
                        </a:schemeClr>
                      </a:solidFill>
                    </a:lnT>
                    <a:lnB w="6350" cap="flat" cmpd="sng" algn="ctr">
                      <a:solidFill>
                        <a:schemeClr val="bg2">
                          <a:lumMod val="75000"/>
                        </a:schemeClr>
                      </a:solidFill>
                      <a:prstDash val="solid"/>
                      <a:round/>
                      <a:headEnd type="none" w="med" len="med"/>
                      <a:tailEnd type="none" w="med" len="med"/>
                    </a:lnB>
                    <a:solidFill>
                      <a:srgbClr val="063A79"/>
                    </a:solidFill>
                  </a:tcPr>
                </a:tc>
                <a:tc>
                  <a:txBody>
                    <a:bodyPr/>
                    <a:lstStyle/>
                    <a:p>
                      <a:pPr lvl="0" algn="ctr">
                        <a:buNone/>
                      </a:pPr>
                      <a:r>
                        <a:rPr lang="en-US" sz="1300" dirty="0">
                          <a:solidFill>
                            <a:schemeClr val="bg1"/>
                          </a:solidFill>
                        </a:rPr>
                        <a:t>$3,120</a:t>
                      </a:r>
                    </a:p>
                  </a:txBody>
                  <a:tcPr marL="76200" marR="76200" marT="38100" marB="38100">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a:solidFill>
                        <a:schemeClr val="bg2">
                          <a:lumMod val="75000"/>
                        </a:schemeClr>
                      </a:solidFill>
                    </a:lnT>
                    <a:lnB w="6350" cap="flat" cmpd="sng" algn="ctr">
                      <a:solidFill>
                        <a:schemeClr val="bg2">
                          <a:lumMod val="75000"/>
                        </a:schemeClr>
                      </a:solidFill>
                      <a:prstDash val="solid"/>
                      <a:round/>
                      <a:headEnd type="none" w="med" len="med"/>
                      <a:tailEnd type="none" w="med" len="med"/>
                    </a:lnB>
                    <a:solidFill>
                      <a:srgbClr val="063A79"/>
                    </a:solidFill>
                  </a:tcPr>
                </a:tc>
                <a:tc>
                  <a:txBody>
                    <a:bodyPr/>
                    <a:lstStyle/>
                    <a:p>
                      <a:pPr lvl="0" algn="ctr">
                        <a:buNone/>
                      </a:pPr>
                      <a:r>
                        <a:rPr lang="en-US" sz="1300" dirty="0">
                          <a:solidFill>
                            <a:schemeClr val="bg1"/>
                          </a:solidFill>
                          <a:latin typeface="Arial"/>
                          <a:cs typeface="Arial"/>
                        </a:rPr>
                        <a:t>$37,440</a:t>
                      </a:r>
                    </a:p>
                  </a:txBody>
                  <a:tcPr marL="76200" marR="76200" marT="38100" marB="38100">
                    <a:lnL w="6350" cap="flat" cmpd="sng" algn="ctr">
                      <a:solidFill>
                        <a:schemeClr val="bg2">
                          <a:lumMod val="75000"/>
                        </a:schemeClr>
                      </a:solidFill>
                      <a:prstDash val="solid"/>
                      <a:round/>
                      <a:headEnd type="none" w="med" len="med"/>
                      <a:tailEnd type="none" w="med" len="med"/>
                    </a:lnL>
                    <a:lnT w="6350">
                      <a:solidFill>
                        <a:schemeClr val="bg2">
                          <a:lumMod val="75000"/>
                        </a:schemeClr>
                      </a:solidFill>
                    </a:lnT>
                    <a:lnB w="6350" cap="flat" cmpd="sng" algn="ctr">
                      <a:solidFill>
                        <a:schemeClr val="bg2">
                          <a:lumMod val="75000"/>
                        </a:schemeClr>
                      </a:solidFill>
                      <a:prstDash val="solid"/>
                      <a:round/>
                      <a:headEnd type="none" w="med" len="med"/>
                      <a:tailEnd type="none" w="med" len="med"/>
                    </a:lnB>
                    <a:solidFill>
                      <a:srgbClr val="063A79"/>
                    </a:solidFill>
                  </a:tcPr>
                </a:tc>
                <a:extLst>
                  <a:ext uri="{0D108BD9-81ED-4DB2-BD59-A6C34878D82A}">
                    <a16:rowId xmlns:a16="http://schemas.microsoft.com/office/drawing/2014/main" val="1719651020"/>
                  </a:ext>
                </a:extLst>
              </a:tr>
              <a:tr h="327502">
                <a:tc>
                  <a:txBody>
                    <a:bodyPr/>
                    <a:lstStyle/>
                    <a:p>
                      <a:pPr lvl="0" algn="ctr">
                        <a:buNone/>
                      </a:pPr>
                      <a:r>
                        <a:rPr lang="en-US" sz="1300" b="1" dirty="0">
                          <a:solidFill>
                            <a:schemeClr val="bg1"/>
                          </a:solidFill>
                        </a:rPr>
                        <a:t>India</a:t>
                      </a:r>
                    </a:p>
                  </a:txBody>
                  <a:tcPr marL="76200" marR="76200" marT="38100" marB="38100" anchor="ctr">
                    <a:lnR w="6350">
                      <a:solidFill>
                        <a:schemeClr val="bg2">
                          <a:lumMod val="75000"/>
                        </a:schemeClr>
                      </a:solidFill>
                    </a:lnR>
                    <a:solidFill>
                      <a:srgbClr val="AEAEAE"/>
                    </a:solidFill>
                  </a:tcPr>
                </a:tc>
                <a:tc>
                  <a:txBody>
                    <a:bodyPr/>
                    <a:lstStyle/>
                    <a:p>
                      <a:pPr lvl="0" algn="ctr">
                        <a:buNone/>
                      </a:pPr>
                      <a:r>
                        <a:rPr lang="en-US" sz="1300" dirty="0">
                          <a:solidFill>
                            <a:schemeClr val="bg1"/>
                          </a:solidFill>
                        </a:rPr>
                        <a:t>$10.00</a:t>
                      </a:r>
                    </a:p>
                  </a:txBody>
                  <a:tcPr marL="76200" marR="76200" marT="38100" marB="38100">
                    <a:lnL w="6350">
                      <a:solidFill>
                        <a:schemeClr val="bg2">
                          <a:lumMod val="75000"/>
                        </a:schemeClr>
                      </a:solidFill>
                    </a:lnL>
                    <a:lnR w="6350">
                      <a:solidFill>
                        <a:schemeClr val="bg2">
                          <a:lumMod val="75000"/>
                        </a:schemeClr>
                      </a:solidFill>
                    </a:lnR>
                    <a:lnT w="6350" cap="flat" cmpd="sng" algn="ctr">
                      <a:solidFill>
                        <a:schemeClr val="bg2">
                          <a:lumMod val="75000"/>
                        </a:schemeClr>
                      </a:solidFill>
                      <a:prstDash val="solid"/>
                      <a:round/>
                      <a:headEnd type="none" w="med" len="med"/>
                      <a:tailEnd type="none" w="med" len="med"/>
                    </a:lnT>
                    <a:lnB w="6350">
                      <a:solidFill>
                        <a:schemeClr val="bg2">
                          <a:lumMod val="75000"/>
                        </a:schemeClr>
                      </a:solidFill>
                    </a:lnB>
                    <a:solidFill>
                      <a:srgbClr val="AEAEAE"/>
                    </a:solidFill>
                  </a:tcPr>
                </a:tc>
                <a:tc>
                  <a:txBody>
                    <a:bodyPr/>
                    <a:lstStyle/>
                    <a:p>
                      <a:pPr lvl="0" algn="ctr">
                        <a:buNone/>
                      </a:pPr>
                      <a:r>
                        <a:rPr lang="en-US" sz="1300" dirty="0">
                          <a:solidFill>
                            <a:schemeClr val="bg1"/>
                          </a:solidFill>
                        </a:rPr>
                        <a:t>$1,733</a:t>
                      </a:r>
                    </a:p>
                  </a:txBody>
                  <a:tcPr marL="76200" marR="76200" marT="38100" marB="38100">
                    <a:lnL w="6350">
                      <a:solidFill>
                        <a:schemeClr val="bg2">
                          <a:lumMod val="75000"/>
                        </a:schemeClr>
                      </a:solidFill>
                    </a:lnL>
                    <a:lnR w="6350">
                      <a:solidFill>
                        <a:schemeClr val="bg2">
                          <a:lumMod val="75000"/>
                        </a:schemeClr>
                      </a:solidFill>
                    </a:lnR>
                    <a:lnT w="6350" cap="flat" cmpd="sng" algn="ctr">
                      <a:solidFill>
                        <a:schemeClr val="bg2">
                          <a:lumMod val="75000"/>
                        </a:schemeClr>
                      </a:solidFill>
                      <a:prstDash val="solid"/>
                      <a:round/>
                      <a:headEnd type="none" w="med" len="med"/>
                      <a:tailEnd type="none" w="med" len="med"/>
                    </a:lnT>
                    <a:lnB w="6350">
                      <a:solidFill>
                        <a:schemeClr val="bg2">
                          <a:lumMod val="75000"/>
                        </a:schemeClr>
                      </a:solidFill>
                    </a:lnB>
                    <a:solidFill>
                      <a:srgbClr val="AEAEAE"/>
                    </a:solidFill>
                  </a:tcPr>
                </a:tc>
                <a:tc>
                  <a:txBody>
                    <a:bodyPr/>
                    <a:lstStyle/>
                    <a:p>
                      <a:pPr lvl="0" algn="ctr">
                        <a:buNone/>
                      </a:pPr>
                      <a:r>
                        <a:rPr lang="en-US" sz="1300" dirty="0">
                          <a:solidFill>
                            <a:schemeClr val="bg1"/>
                          </a:solidFill>
                          <a:latin typeface="Arial"/>
                          <a:cs typeface="Arial"/>
                        </a:rPr>
                        <a:t>$20,800</a:t>
                      </a:r>
                    </a:p>
                  </a:txBody>
                  <a:tcPr marL="76200" marR="76200" marT="38100" marB="38100">
                    <a:lnL w="6350">
                      <a:solidFill>
                        <a:schemeClr val="bg2">
                          <a:lumMod val="75000"/>
                        </a:schemeClr>
                      </a:solidFill>
                    </a:lnL>
                    <a:lnT w="6350" cap="flat" cmpd="sng" algn="ctr">
                      <a:solidFill>
                        <a:schemeClr val="bg2">
                          <a:lumMod val="75000"/>
                        </a:schemeClr>
                      </a:solidFill>
                      <a:prstDash val="solid"/>
                      <a:round/>
                      <a:headEnd type="none" w="med" len="med"/>
                      <a:tailEnd type="none" w="med" len="med"/>
                    </a:lnT>
                    <a:lnB w="6350">
                      <a:solidFill>
                        <a:schemeClr val="bg2">
                          <a:lumMod val="75000"/>
                        </a:schemeClr>
                      </a:solidFill>
                    </a:lnB>
                    <a:solidFill>
                      <a:srgbClr val="AEAEAE"/>
                    </a:solidFill>
                  </a:tcPr>
                </a:tc>
                <a:extLst>
                  <a:ext uri="{0D108BD9-81ED-4DB2-BD59-A6C34878D82A}">
                    <a16:rowId xmlns:a16="http://schemas.microsoft.com/office/drawing/2014/main" val="1298934324"/>
                  </a:ext>
                </a:extLst>
              </a:tr>
            </a:tbl>
          </a:graphicData>
        </a:graphic>
      </p:graphicFrame>
      <p:sp>
        <p:nvSpPr>
          <p:cNvPr id="6" name="Title 1">
            <a:extLst>
              <a:ext uri="{FF2B5EF4-FFF2-40B4-BE49-F238E27FC236}">
                <a16:creationId xmlns:a16="http://schemas.microsoft.com/office/drawing/2014/main" id="{00DE6C2D-BAB5-403E-2B87-534FA6E60B3E}"/>
              </a:ext>
            </a:extLst>
          </p:cNvPr>
          <p:cNvSpPr txBox="1">
            <a:spLocks/>
          </p:cNvSpPr>
          <p:nvPr/>
        </p:nvSpPr>
        <p:spPr>
          <a:xfrm>
            <a:off x="603284" y="388390"/>
            <a:ext cx="10485389" cy="764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i="0" kern="1200">
                <a:solidFill>
                  <a:srgbClr val="063A79"/>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63A79"/>
                </a:solidFill>
                <a:effectLst/>
                <a:uLnTx/>
                <a:uFillTx/>
                <a:latin typeface="Poppins" panose="00000500000000000000" pitchFamily="2" charset="0"/>
                <a:cs typeface="Poppins" panose="00000500000000000000" pitchFamily="2" charset="0"/>
              </a:rPr>
              <a:t>Pricing &amp; Budget Overview</a:t>
            </a:r>
          </a:p>
        </p:txBody>
      </p:sp>
      <p:sp>
        <p:nvSpPr>
          <p:cNvPr id="10" name="Rectangle 9">
            <a:extLst>
              <a:ext uri="{FF2B5EF4-FFF2-40B4-BE49-F238E27FC236}">
                <a16:creationId xmlns:a16="http://schemas.microsoft.com/office/drawing/2014/main" id="{DD4824A6-E2C2-B436-8B54-81C95C4C6937}"/>
              </a:ext>
            </a:extLst>
          </p:cNvPr>
          <p:cNvSpPr/>
          <p:nvPr/>
        </p:nvSpPr>
        <p:spPr>
          <a:xfrm flipV="1">
            <a:off x="1" y="365239"/>
            <a:ext cx="243068" cy="764391"/>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  </a:t>
            </a:r>
          </a:p>
        </p:txBody>
      </p:sp>
    </p:spTree>
    <p:extLst>
      <p:ext uri="{BB962C8B-B14F-4D97-AF65-F5344CB8AC3E}">
        <p14:creationId xmlns:p14="http://schemas.microsoft.com/office/powerpoint/2010/main" val="428690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B74891-3EFA-5F47-A16A-4C40044C7645}"/>
              </a:ext>
            </a:extLst>
          </p:cNvPr>
          <p:cNvSpPr>
            <a:spLocks noGrp="1"/>
          </p:cNvSpPr>
          <p:nvPr>
            <p:ph type="body" sz="quarter" idx="12"/>
          </p:nvPr>
        </p:nvSpPr>
        <p:spPr/>
        <p:txBody>
          <a:bodyPr/>
          <a:lstStyle/>
          <a:p>
            <a:r>
              <a:rPr lang="en-US" dirty="0">
                <a:latin typeface="Poppins" panose="00000500000000000000" pitchFamily="2" charset="0"/>
                <a:cs typeface="Poppins" panose="00000500000000000000" pitchFamily="2" charset="0"/>
              </a:rPr>
              <a:t>Case Studies</a:t>
            </a:r>
          </a:p>
        </p:txBody>
      </p:sp>
      <p:sp>
        <p:nvSpPr>
          <p:cNvPr id="3" name="Text Placeholder 2">
            <a:extLst>
              <a:ext uri="{FF2B5EF4-FFF2-40B4-BE49-F238E27FC236}">
                <a16:creationId xmlns:a16="http://schemas.microsoft.com/office/drawing/2014/main" id="{FBF6F3A6-E313-4841-9E98-720A750D1B4C}"/>
              </a:ext>
            </a:extLst>
          </p:cNvPr>
          <p:cNvSpPr>
            <a:spLocks noGrp="1"/>
          </p:cNvSpPr>
          <p:nvPr>
            <p:ph type="body" sz="quarter" idx="13"/>
          </p:nvPr>
        </p:nvSpPr>
        <p:spPr/>
        <p:txBody>
          <a:bodyPr/>
          <a:lstStyle/>
          <a:p>
            <a:r>
              <a:rPr lang="en-US">
                <a:latin typeface="Poppins" panose="00000500000000000000" pitchFamily="2" charset="0"/>
                <a:cs typeface="Poppins" panose="00000500000000000000" pitchFamily="2" charset="0"/>
              </a:rPr>
              <a:t>04</a:t>
            </a:r>
          </a:p>
        </p:txBody>
      </p:sp>
    </p:spTree>
    <p:extLst>
      <p:ext uri="{BB962C8B-B14F-4D97-AF65-F5344CB8AC3E}">
        <p14:creationId xmlns:p14="http://schemas.microsoft.com/office/powerpoint/2010/main" val="270053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951B535-BDFD-F052-3F14-FDFF2428D353}"/>
              </a:ext>
            </a:extLst>
          </p:cNvPr>
          <p:cNvSpPr txBox="1"/>
          <p:nvPr/>
        </p:nvSpPr>
        <p:spPr>
          <a:xfrm>
            <a:off x="489013" y="2102705"/>
            <a:ext cx="5429251" cy="4092787"/>
          </a:xfrm>
          <a:prstGeom prst="rect">
            <a:avLst/>
          </a:prstGeom>
          <a:noFill/>
        </p:spPr>
        <p:txBody>
          <a:bodyPr wrap="square" lIns="76200" tIns="38100" rIns="76200" bIns="38100" anchor="t">
            <a:spAutoFit/>
          </a:bodyPr>
          <a:lstStyle/>
          <a:p>
            <a:pPr defTabSz="634950">
              <a:lnSpc>
                <a:spcPct val="115000"/>
              </a:lnSpc>
              <a:spcAft>
                <a:spcPts val="500"/>
              </a:spcAft>
            </a:pPr>
            <a:r>
              <a:rPr lang="en-US" sz="2333" b="1">
                <a:solidFill>
                  <a:srgbClr val="0096A9"/>
                </a:solidFill>
                <a:latin typeface="Segoe UI" panose="020B0502040204020203" pitchFamily="34" charset="0"/>
                <a:ea typeface="Calibri" panose="020F0502020204030204" pitchFamily="34" charset="0"/>
                <a:cs typeface="Segoe UI" panose="020B0502040204020203" pitchFamily="34" charset="0"/>
              </a:rPr>
              <a:t>Business Need</a:t>
            </a:r>
            <a:br>
              <a:rPr lang="en-US" sz="1167">
                <a:solidFill>
                  <a:prstClr val="black"/>
                </a:solidFill>
                <a:latin typeface="Arial" panose="020B0604020202020204" pitchFamily="34" charset="0"/>
                <a:ea typeface="Calibri" panose="020F0502020204030204" pitchFamily="34" charset="0"/>
                <a:cs typeface="Arial" panose="020B0604020202020204" pitchFamily="34" charset="0"/>
              </a:rPr>
            </a:br>
            <a:r>
              <a:rPr lang="en-US" sz="1333">
                <a:latin typeface="Segoe UI" panose="020B0502040204020203" pitchFamily="34" charset="0"/>
                <a:cs typeface="Segoe UI" panose="020B0502040204020203" pitchFamily="34" charset="0"/>
              </a:rPr>
              <a:t>Aligned Data Centers had a critical need for comprehensive customer support services with seamless operations and high levels of customer satisfaction. Aligned’s requirements included:</a:t>
            </a:r>
            <a:endParaRPr lang="en-US" sz="1417">
              <a:latin typeface="Segoe UI" panose="020B0502040204020203" pitchFamily="34" charset="0"/>
              <a:cs typeface="Segoe UI" panose="020B0502040204020203" pitchFamily="34" charset="0"/>
            </a:endParaRPr>
          </a:p>
          <a:p>
            <a:pPr marL="238115" indent="-238115" defTabSz="634950">
              <a:lnSpc>
                <a:spcPct val="115000"/>
              </a:lnSpc>
              <a:spcAft>
                <a:spcPts val="500"/>
              </a:spcAft>
              <a:buFont typeface="Arial" panose="020B0604020202020204" pitchFamily="34" charset="0"/>
              <a:buChar char="•"/>
            </a:pPr>
            <a:r>
              <a:rPr lang="en-US" sz="1333">
                <a:latin typeface="Segoe UI" panose="020B0502040204020203" pitchFamily="34" charset="0"/>
                <a:cs typeface="Segoe UI" panose="020B0502040204020203" pitchFamily="34" charset="0"/>
              </a:rPr>
              <a:t>Establishing a dedicated team of Customer Support Representatives (CSRs) to effectively manage customer interactions.</a:t>
            </a:r>
          </a:p>
          <a:p>
            <a:pPr marL="238115" indent="-238115" defTabSz="634950">
              <a:lnSpc>
                <a:spcPct val="115000"/>
              </a:lnSpc>
              <a:spcAft>
                <a:spcPts val="500"/>
              </a:spcAft>
              <a:buFont typeface="Arial" panose="020B0604020202020204" pitchFamily="34" charset="0"/>
              <a:buChar char="•"/>
            </a:pPr>
            <a:r>
              <a:rPr lang="en-US" sz="1333">
                <a:latin typeface="Segoe UI" panose="020B0502040204020203" pitchFamily="34" charset="0"/>
                <a:cs typeface="Segoe UI" panose="020B0502040204020203" pitchFamily="34" charset="0"/>
              </a:rPr>
              <a:t>Implementing a scalable support structure that can adjust personnel levels based on fluctuating demand while maintaining operational efficiency. </a:t>
            </a:r>
          </a:p>
          <a:p>
            <a:pPr marL="238115" indent="-238115" defTabSz="634950">
              <a:lnSpc>
                <a:spcPct val="115000"/>
              </a:lnSpc>
              <a:spcAft>
                <a:spcPts val="500"/>
              </a:spcAft>
              <a:buFont typeface="Arial" panose="020B0604020202020204" pitchFamily="34" charset="0"/>
              <a:buChar char="•"/>
            </a:pPr>
            <a:r>
              <a:rPr lang="en-US" sz="1333">
                <a:latin typeface="Segoe UI" panose="020B0502040204020203" pitchFamily="34" charset="0"/>
                <a:cs typeface="Segoe UI" panose="020B0502040204020203" pitchFamily="34" charset="0"/>
              </a:rPr>
              <a:t>Accessing key analytics and insights to drive data-driven customer care strategies and enhance overall customer experience.</a:t>
            </a:r>
          </a:p>
          <a:p>
            <a:pPr marL="238115" indent="-238115" defTabSz="634950">
              <a:lnSpc>
                <a:spcPct val="115000"/>
              </a:lnSpc>
              <a:spcAft>
                <a:spcPts val="500"/>
              </a:spcAft>
              <a:buFont typeface="Arial" panose="020B0604020202020204" pitchFamily="34" charset="0"/>
              <a:buChar char="•"/>
            </a:pPr>
            <a:r>
              <a:rPr lang="en-US" sz="1333">
                <a:latin typeface="Segoe UI" panose="020B0502040204020203" pitchFamily="34" charset="0"/>
                <a:cs typeface="Segoe UI" panose="020B0502040204020203" pitchFamily="34" charset="0"/>
              </a:rPr>
              <a:t>Ensuring compliance and security measures, including background checks on CSRs and adherence to standardized processes.</a:t>
            </a:r>
          </a:p>
          <a:p>
            <a:pPr marL="238115" indent="-238115" defTabSz="634950">
              <a:lnSpc>
                <a:spcPct val="115000"/>
              </a:lnSpc>
              <a:spcAft>
                <a:spcPts val="500"/>
              </a:spcAft>
              <a:buFont typeface="Arial" panose="020B0604020202020204" pitchFamily="34" charset="0"/>
              <a:buChar char="•"/>
            </a:pPr>
            <a:r>
              <a:rPr lang="en-US" sz="1333">
                <a:latin typeface="Segoe UI" panose="020B0502040204020203" pitchFamily="34" charset="0"/>
                <a:cs typeface="Segoe UI" panose="020B0502040204020203" pitchFamily="34" charset="0"/>
              </a:rPr>
              <a:t>Expanding support services to manage additional regions and meet the company's requirements for broader geographic coverage.</a:t>
            </a:r>
          </a:p>
        </p:txBody>
      </p:sp>
      <p:sp>
        <p:nvSpPr>
          <p:cNvPr id="5" name="Rectangle 4">
            <a:extLst>
              <a:ext uri="{FF2B5EF4-FFF2-40B4-BE49-F238E27FC236}">
                <a16:creationId xmlns:a16="http://schemas.microsoft.com/office/drawing/2014/main" id="{7A6F658E-7C59-469F-AF00-7652BD9C5445}"/>
              </a:ext>
            </a:extLst>
          </p:cNvPr>
          <p:cNvSpPr/>
          <p:nvPr/>
        </p:nvSpPr>
        <p:spPr>
          <a:xfrm>
            <a:off x="489013" y="793464"/>
            <a:ext cx="7262813" cy="1192699"/>
          </a:xfrm>
          <a:prstGeom prst="rect">
            <a:avLst/>
          </a:prstGeom>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defTabSz="761940">
              <a:lnSpc>
                <a:spcPct val="115000"/>
              </a:lnSpc>
            </a:pPr>
            <a:r>
              <a:rPr lang="en-US" sz="2333" b="1" dirty="0">
                <a:solidFill>
                  <a:srgbClr val="0096A9"/>
                </a:solidFill>
                <a:latin typeface="Segoe UI" panose="020B0502040204020203" pitchFamily="34" charset="0"/>
                <a:ea typeface="Calibri" panose="020F0502020204030204" pitchFamily="34" charset="0"/>
                <a:cs typeface="Segoe UI" panose="020B0502040204020203" pitchFamily="34" charset="0"/>
              </a:rPr>
              <a:t>Who They Are</a:t>
            </a:r>
          </a:p>
          <a:p>
            <a:pPr defTabSz="761940">
              <a:lnSpc>
                <a:spcPct val="115000"/>
              </a:lnSpc>
            </a:pPr>
            <a:r>
              <a:rPr lang="en-US" sz="1333" dirty="0">
                <a:latin typeface="Segoe UI" panose="020B0502040204020203" pitchFamily="34" charset="0"/>
                <a:cs typeface="Segoe UI" panose="020B0502040204020203" pitchFamily="34" charset="0"/>
              </a:rPr>
              <a:t>Aligned Data Centers is a data center infrastructure technology company. They specialize in providing sustainable and efficient data center solutions, including innovative cooling techniques and energy-efficient designs. </a:t>
            </a:r>
          </a:p>
        </p:txBody>
      </p:sp>
      <p:sp>
        <p:nvSpPr>
          <p:cNvPr id="8" name="TextBox 7">
            <a:extLst>
              <a:ext uri="{FF2B5EF4-FFF2-40B4-BE49-F238E27FC236}">
                <a16:creationId xmlns:a16="http://schemas.microsoft.com/office/drawing/2014/main" id="{AF4F5E26-6047-53C0-0C84-6EFD7AEC9A8C}"/>
              </a:ext>
            </a:extLst>
          </p:cNvPr>
          <p:cNvSpPr txBox="1"/>
          <p:nvPr/>
        </p:nvSpPr>
        <p:spPr>
          <a:xfrm>
            <a:off x="6338951" y="2102704"/>
            <a:ext cx="5183188" cy="3956596"/>
          </a:xfrm>
          <a:prstGeom prst="rect">
            <a:avLst/>
          </a:prstGeom>
          <a:noFill/>
        </p:spPr>
        <p:txBody>
          <a:bodyPr wrap="square">
            <a:spAutoFit/>
          </a:bodyPr>
          <a:lstStyle/>
          <a:p>
            <a:pPr defTabSz="634950">
              <a:lnSpc>
                <a:spcPct val="115000"/>
              </a:lnSpc>
              <a:defRPr/>
            </a:pPr>
            <a:r>
              <a:rPr lang="en-US" sz="2333" b="1">
                <a:solidFill>
                  <a:srgbClr val="0096A9"/>
                </a:solidFill>
                <a:latin typeface="Segoe UI" panose="020B0502040204020203" pitchFamily="34" charset="0"/>
                <a:ea typeface="Calibri" panose="020F0502020204030204" pitchFamily="34" charset="0"/>
                <a:cs typeface="Segoe UI" panose="020B0502040204020203" pitchFamily="34" charset="0"/>
              </a:rPr>
              <a:t>Partnership Scope</a:t>
            </a:r>
          </a:p>
          <a:p>
            <a:pPr defTabSz="634950" fontAlgn="ctr">
              <a:lnSpc>
                <a:spcPct val="115000"/>
              </a:lnSpc>
              <a:spcAft>
                <a:spcPts val="1000"/>
              </a:spcAft>
              <a:defRPr/>
            </a:pPr>
            <a:r>
              <a:rPr lang="en-US" sz="1333">
                <a:solidFill>
                  <a:prstClr val="black"/>
                </a:solidFill>
                <a:latin typeface="Segoe UI" panose="020B0502040204020203" pitchFamily="34" charset="0"/>
                <a:cs typeface="Segoe UI" panose="020B0502040204020203" pitchFamily="34" charset="0"/>
              </a:rPr>
              <a:t>Affirma is responsible for providing tailored support services to address Aligned Data Centers' business needs including: </a:t>
            </a:r>
          </a:p>
          <a:p>
            <a:pPr marL="238115" indent="-238115" defTabSz="634950" fontAlgn="ctr">
              <a:lnSpc>
                <a:spcPct val="115000"/>
              </a:lnSpc>
              <a:spcAft>
                <a:spcPts val="500"/>
              </a:spcAft>
              <a:buFont typeface="Arial" panose="020B0604020202020204" pitchFamily="34" charset="0"/>
              <a:buChar char="•"/>
              <a:defRPr/>
            </a:pPr>
            <a:r>
              <a:rPr lang="en-US" sz="1333">
                <a:solidFill>
                  <a:prstClr val="black"/>
                </a:solidFill>
                <a:latin typeface="Segoe UI" panose="020B0502040204020203" pitchFamily="34" charset="0"/>
                <a:cs typeface="Segoe UI" panose="020B0502040204020203" pitchFamily="34" charset="0"/>
              </a:rPr>
              <a:t>Building and managing a dedicated team of CSRs across three phases, gradually expanding resources to meet Aligned's requirements. </a:t>
            </a:r>
          </a:p>
          <a:p>
            <a:pPr marL="238115" indent="-238115" defTabSz="634950" fontAlgn="ctr">
              <a:lnSpc>
                <a:spcPct val="115000"/>
              </a:lnSpc>
              <a:spcAft>
                <a:spcPts val="500"/>
              </a:spcAft>
              <a:buFont typeface="Arial" panose="020B0604020202020204" pitchFamily="34" charset="0"/>
              <a:buChar char="•"/>
              <a:defRPr/>
            </a:pPr>
            <a:r>
              <a:rPr lang="en-US" sz="1333">
                <a:solidFill>
                  <a:prstClr val="black"/>
                </a:solidFill>
                <a:latin typeface="Segoe UI" panose="020B0502040204020203" pitchFamily="34" charset="0"/>
                <a:cs typeface="Segoe UI" panose="020B0502040204020203" pitchFamily="34" charset="0"/>
              </a:rPr>
              <a:t>Ensuring efficient support function management to maintain smooth operations and meet service level agreements (SLAs).</a:t>
            </a:r>
          </a:p>
          <a:p>
            <a:pPr marL="238115" indent="-238115" defTabSz="634950" fontAlgn="ctr">
              <a:lnSpc>
                <a:spcPct val="115000"/>
              </a:lnSpc>
              <a:spcAft>
                <a:spcPts val="500"/>
              </a:spcAft>
              <a:buFont typeface="Arial" panose="020B0604020202020204" pitchFamily="34" charset="0"/>
              <a:buChar char="•"/>
              <a:defRPr/>
            </a:pPr>
            <a:r>
              <a:rPr lang="en-US" sz="1333">
                <a:solidFill>
                  <a:prstClr val="black"/>
                </a:solidFill>
                <a:latin typeface="Segoe UI" panose="020B0502040204020203" pitchFamily="34" charset="0"/>
                <a:cs typeface="Segoe UI" panose="020B0502040204020203" pitchFamily="34" charset="0"/>
              </a:rPr>
              <a:t>Providing access to key analytics and insights for data-driven decision-making around customer care strategies and optimizing process.</a:t>
            </a:r>
          </a:p>
          <a:p>
            <a:pPr defTabSz="634950" fontAlgn="ctr">
              <a:lnSpc>
                <a:spcPct val="115000"/>
              </a:lnSpc>
              <a:spcBef>
                <a:spcPts val="500"/>
              </a:spcBef>
              <a:spcAft>
                <a:spcPts val="500"/>
              </a:spcAft>
              <a:defRPr/>
            </a:pPr>
            <a:r>
              <a:rPr lang="en-US" sz="1333">
                <a:solidFill>
                  <a:prstClr val="black"/>
                </a:solidFill>
                <a:latin typeface="Segoe UI" panose="020B0502040204020203" pitchFamily="34" charset="0"/>
                <a:cs typeface="Segoe UI" panose="020B0502040204020203" pitchFamily="34" charset="0"/>
              </a:rPr>
              <a:t>Affirma is delivering efficient, scalable, and data-driven customer support operations, ultimately enhancing the overall customer experience for Aligned Data Centers.</a:t>
            </a:r>
          </a:p>
        </p:txBody>
      </p:sp>
      <p:pic>
        <p:nvPicPr>
          <p:cNvPr id="1026" name="Picture 2">
            <a:extLst>
              <a:ext uri="{FF2B5EF4-FFF2-40B4-BE49-F238E27FC236}">
                <a16:creationId xmlns:a16="http://schemas.microsoft.com/office/drawing/2014/main" id="{E8792780-4FA9-03B3-7F28-7CA77CE2D6A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667" t="26750" r="15417" b="38500"/>
          <a:stretch/>
        </p:blipFill>
        <p:spPr bwMode="auto">
          <a:xfrm>
            <a:off x="8450883" y="935892"/>
            <a:ext cx="3079193" cy="1035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17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392E77-EB89-4D4D-9F34-762A2B9788B5}"/>
              </a:ext>
            </a:extLst>
          </p:cNvPr>
          <p:cNvSpPr/>
          <p:nvPr/>
        </p:nvSpPr>
        <p:spPr>
          <a:xfrm>
            <a:off x="10749645" y="5927037"/>
            <a:ext cx="798286" cy="269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3" name="Picture 5" descr="ALOE CARE HEALTH RECEIVES CES 2023 INNOVATION AWARD FOR ITS ...">
            <a:extLst>
              <a:ext uri="{FF2B5EF4-FFF2-40B4-BE49-F238E27FC236}">
                <a16:creationId xmlns:a16="http://schemas.microsoft.com/office/drawing/2014/main" id="{505209BC-71EB-D881-9958-07953CC363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36517" y="902876"/>
            <a:ext cx="2859548" cy="19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124231D-922E-A1B3-6E3F-955BA651644E}"/>
              </a:ext>
            </a:extLst>
          </p:cNvPr>
          <p:cNvSpPr/>
          <p:nvPr/>
        </p:nvSpPr>
        <p:spPr>
          <a:xfrm>
            <a:off x="381001" y="775642"/>
            <a:ext cx="8140583" cy="2248885"/>
          </a:xfrm>
          <a:prstGeom prst="rect">
            <a:avLst/>
          </a:prstGeom>
        </p:spPr>
        <p:txBody>
          <a:bodyPr wrap="square">
            <a:spAutoFit/>
          </a:bodyPr>
          <a:lstStyle/>
          <a:p>
            <a:pPr defTabSz="634950">
              <a:lnSpc>
                <a:spcPct val="115000"/>
              </a:lnSpc>
            </a:pPr>
            <a:r>
              <a:rPr lang="en-US" sz="2667" b="1">
                <a:solidFill>
                  <a:srgbClr val="0096A9"/>
                </a:solidFill>
                <a:latin typeface="Segoe UI" panose="020B0502040204020203" pitchFamily="34" charset="0"/>
                <a:ea typeface="Calibri" panose="020F0502020204030204" pitchFamily="34" charset="0"/>
                <a:cs typeface="Segoe UI" panose="020B0502040204020203" pitchFamily="34" charset="0"/>
              </a:rPr>
              <a:t>Who They Are</a:t>
            </a:r>
          </a:p>
          <a:p>
            <a:pPr defTabSz="634950">
              <a:lnSpc>
                <a:spcPct val="115000"/>
              </a:lnSpc>
            </a:pPr>
            <a:r>
              <a:rPr lang="en-US" sz="1417">
                <a:latin typeface="Segoe UI" panose="020B0502040204020203" pitchFamily="34" charset="0"/>
                <a:cs typeface="Segoe UI" panose="020B0502040204020203" pitchFamily="34" charset="0"/>
              </a:rPr>
              <a:t>Aloe Care Health is a healthcare technology company that offers remote patient monitoring and communication solutions for seniors and caregivers. Their main product is the Aloe Care Health Hub, a smart home device that includes features such as fall detection, emergency response, medication reminders, and vital sign monitoring capabilities. The device helps seniors maintain their independence while giving caregivers peace of mind by allowing them to monitor their loved ones' health and safety remotely. </a:t>
            </a:r>
          </a:p>
          <a:p>
            <a:pPr defTabSz="634950">
              <a:lnSpc>
                <a:spcPct val="115000"/>
              </a:lnSpc>
            </a:pPr>
            <a:endParaRPr lang="en-US" sz="1111">
              <a:solidFill>
                <a:srgbClr val="0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951B535-BDFD-F052-3F14-FDFF2428D353}"/>
              </a:ext>
            </a:extLst>
          </p:cNvPr>
          <p:cNvSpPr txBox="1"/>
          <p:nvPr/>
        </p:nvSpPr>
        <p:spPr>
          <a:xfrm>
            <a:off x="381000" y="2837217"/>
            <a:ext cx="11430000" cy="3233642"/>
          </a:xfrm>
          <a:prstGeom prst="rect">
            <a:avLst/>
          </a:prstGeom>
          <a:noFill/>
        </p:spPr>
        <p:txBody>
          <a:bodyPr wrap="square" lIns="76200" tIns="38100" rIns="76200" bIns="38100" anchor="t">
            <a:spAutoFit/>
          </a:bodyPr>
          <a:lstStyle/>
          <a:p>
            <a:pPr defTabSz="634950">
              <a:lnSpc>
                <a:spcPct val="115000"/>
              </a:lnSpc>
            </a:pPr>
            <a:r>
              <a:rPr lang="en-US" sz="2667" b="1">
                <a:solidFill>
                  <a:srgbClr val="0096A9"/>
                </a:solidFill>
                <a:latin typeface="Segoe UI" panose="020B0502040204020203" pitchFamily="34" charset="0"/>
                <a:ea typeface="Calibri" panose="020F0502020204030204" pitchFamily="34" charset="0"/>
                <a:cs typeface="Segoe UI" panose="020B0502040204020203" pitchFamily="34" charset="0"/>
              </a:rPr>
              <a:t>Business Need</a:t>
            </a:r>
            <a:br>
              <a:rPr lang="en-US" sz="1167">
                <a:solidFill>
                  <a:prstClr val="black"/>
                </a:solidFill>
                <a:latin typeface="Arial" panose="020B0604020202020204" pitchFamily="34" charset="0"/>
                <a:ea typeface="Calibri" panose="020F0502020204030204" pitchFamily="34" charset="0"/>
                <a:cs typeface="Arial" panose="020B0604020202020204" pitchFamily="34" charset="0"/>
              </a:rPr>
            </a:br>
            <a:r>
              <a:rPr lang="en-US" sz="1417">
                <a:latin typeface="Segoe UI" panose="020B0502040204020203" pitchFamily="34" charset="0"/>
                <a:cs typeface="Segoe UI" panose="020B0502040204020203" pitchFamily="34" charset="0"/>
              </a:rPr>
              <a:t>Aloe Care Health was in search of a new onshore provider to replace their existing outsourced customer support department. The new provider needed to be able to handle 2,500 monthly chats, phone calls, and emails, as well as 1,000-1,200 monthly outbound calls. Additionally, the new team needed to be able to work within Aloe Care Health's existing Zendesk Suite framework. The goal was to improve the quality of customer support by having a fully onshore team that can handle a high volume of inquiries and provide excellent service.</a:t>
            </a:r>
          </a:p>
          <a:p>
            <a:pPr defTabSz="634950">
              <a:lnSpc>
                <a:spcPct val="115000"/>
              </a:lnSpc>
            </a:pPr>
            <a:endParaRPr lang="en-US" sz="1167">
              <a:solidFill>
                <a:srgbClr val="000000"/>
              </a:solidFill>
              <a:latin typeface="Arial" panose="020B0604020202020204" pitchFamily="34" charset="0"/>
              <a:cs typeface="Arial" panose="020B0604020202020204" pitchFamily="34" charset="0"/>
            </a:endParaRPr>
          </a:p>
          <a:p>
            <a:pPr defTabSz="634950">
              <a:lnSpc>
                <a:spcPct val="115000"/>
              </a:lnSpc>
            </a:pPr>
            <a:r>
              <a:rPr lang="en-US" sz="2667" b="1">
                <a:solidFill>
                  <a:srgbClr val="0096A9"/>
                </a:solidFill>
                <a:latin typeface="Segoe UI" panose="020B0502040204020203" pitchFamily="34" charset="0"/>
                <a:ea typeface="Calibri" panose="020F0502020204030204" pitchFamily="34" charset="0"/>
                <a:cs typeface="Segoe UI" panose="020B0502040204020203" pitchFamily="34" charset="0"/>
              </a:rPr>
              <a:t>Partnership Scope</a:t>
            </a:r>
          </a:p>
          <a:p>
            <a:pPr defTabSz="634950" fontAlgn="ctr">
              <a:lnSpc>
                <a:spcPct val="115000"/>
              </a:lnSpc>
            </a:pPr>
            <a:r>
              <a:rPr lang="en-US" sz="1417">
                <a:latin typeface="Segoe UI" panose="020B0502040204020203" pitchFamily="34" charset="0"/>
                <a:cs typeface="Segoe UI" panose="020B0502040204020203" pitchFamily="34" charset="0"/>
              </a:rPr>
              <a:t>Affirma is providing Aloe Care Health with 6 onshore resources to handle their customer service needs as described. These resources are available during the specified hours of operation, including weekdays from 9am to 9pm Eastern Standard Time and weekends from 10am to 7pm Eastern Standard Time. The current volume of inquiries are fully covered by Affirma’s resources.  Affirms worked with Aloe Care Health to provide the necessary skills and training to be able to manage the workload outlined in the original business need.</a:t>
            </a:r>
          </a:p>
        </p:txBody>
      </p:sp>
    </p:spTree>
    <p:extLst>
      <p:ext uri="{BB962C8B-B14F-4D97-AF65-F5344CB8AC3E}">
        <p14:creationId xmlns:p14="http://schemas.microsoft.com/office/powerpoint/2010/main" val="77212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392E77-EB89-4D4D-9F34-762A2B9788B5}"/>
              </a:ext>
            </a:extLst>
          </p:cNvPr>
          <p:cNvSpPr/>
          <p:nvPr/>
        </p:nvSpPr>
        <p:spPr>
          <a:xfrm>
            <a:off x="10749643" y="6356805"/>
            <a:ext cx="798286" cy="269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Rectangle 5">
            <a:extLst>
              <a:ext uri="{FF2B5EF4-FFF2-40B4-BE49-F238E27FC236}">
                <a16:creationId xmlns:a16="http://schemas.microsoft.com/office/drawing/2014/main" id="{0124231D-922E-A1B3-6E3F-955BA651644E}"/>
              </a:ext>
            </a:extLst>
          </p:cNvPr>
          <p:cNvSpPr/>
          <p:nvPr/>
        </p:nvSpPr>
        <p:spPr>
          <a:xfrm>
            <a:off x="381000" y="1152885"/>
            <a:ext cx="7218772" cy="1538113"/>
          </a:xfrm>
          <a:prstGeom prst="rect">
            <a:avLst/>
          </a:prstGeom>
        </p:spPr>
        <p:txBody>
          <a:bodyPr wrap="square" lIns="76200" tIns="38100" rIns="76200" bIns="38100" anchor="t">
            <a:spAutoFit/>
          </a:bodyPr>
          <a:lstStyle/>
          <a:p>
            <a:pPr defTabSz="634950">
              <a:lnSpc>
                <a:spcPct val="115000"/>
              </a:lnSpc>
            </a:pPr>
            <a:r>
              <a:rPr lang="en-US" sz="2667" b="1">
                <a:solidFill>
                  <a:srgbClr val="0096A9"/>
                </a:solidFill>
                <a:latin typeface="Poppins"/>
                <a:ea typeface="Calibri"/>
                <a:cs typeface="Poppins"/>
              </a:rPr>
              <a:t>Who They Are</a:t>
            </a:r>
          </a:p>
          <a:p>
            <a:pPr defTabSz="634950">
              <a:lnSpc>
                <a:spcPct val="115000"/>
              </a:lnSpc>
            </a:pPr>
            <a:r>
              <a:rPr lang="en-US" sz="1417">
                <a:latin typeface="Poppins"/>
                <a:cs typeface="Poppins"/>
              </a:rPr>
              <a:t>Salarly provides financial assistance to those in need, empowering their financial future with payroll-linked loans.  They offer fast, online approvals and transparent terms with flexible repayment processes all within a secure platform.</a:t>
            </a:r>
            <a:endParaRPr lang="en-US" sz="1417">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B951B535-BDFD-F052-3F14-FDFF2428D353}"/>
              </a:ext>
            </a:extLst>
          </p:cNvPr>
          <p:cNvSpPr txBox="1"/>
          <p:nvPr/>
        </p:nvSpPr>
        <p:spPr>
          <a:xfrm>
            <a:off x="381000" y="3093249"/>
            <a:ext cx="11430000" cy="2481320"/>
          </a:xfrm>
          <a:prstGeom prst="rect">
            <a:avLst/>
          </a:prstGeom>
          <a:noFill/>
        </p:spPr>
        <p:txBody>
          <a:bodyPr wrap="square" lIns="76200" tIns="38100" rIns="76200" bIns="38100" anchor="t">
            <a:spAutoFit/>
          </a:bodyPr>
          <a:lstStyle/>
          <a:p>
            <a:pPr defTabSz="634950">
              <a:lnSpc>
                <a:spcPct val="115000"/>
              </a:lnSpc>
            </a:pPr>
            <a:r>
              <a:rPr lang="en-US" sz="2667" b="1">
                <a:solidFill>
                  <a:srgbClr val="0096A9"/>
                </a:solidFill>
                <a:latin typeface="Poppins"/>
                <a:ea typeface="Calibri"/>
                <a:cs typeface="Poppins"/>
              </a:rPr>
              <a:t>Business Need</a:t>
            </a:r>
            <a:br>
              <a:rPr lang="en-US" sz="1167">
                <a:latin typeface="Poppins" panose="00000500000000000000" pitchFamily="2" charset="0"/>
                <a:ea typeface="Calibri" panose="020F0502020204030204" pitchFamily="34" charset="0"/>
                <a:cs typeface="Poppins" panose="00000500000000000000" pitchFamily="2" charset="0"/>
              </a:rPr>
            </a:br>
            <a:r>
              <a:rPr lang="en-US" sz="1417">
                <a:solidFill>
                  <a:srgbClr val="000000"/>
                </a:solidFill>
                <a:latin typeface="Poppins"/>
                <a:ea typeface="Calibri"/>
                <a:cs typeface="Poppins"/>
              </a:rPr>
              <a:t>Salarly is a newer, yet rapidly growing company and quickly developed the need to support an expanding customer base.  We engaged with them and built a brand-new customer support operation, servicing their customers via phone, email, chat and social media.  This operation will expand to EMEA in H2 of 2025.</a:t>
            </a:r>
            <a:endParaRPr lang="en-US" sz="2667" b="1">
              <a:solidFill>
                <a:srgbClr val="0096A9"/>
              </a:solidFill>
              <a:latin typeface="Poppins" panose="00000500000000000000" pitchFamily="2" charset="0"/>
              <a:ea typeface="Calibri"/>
              <a:cs typeface="Poppins" panose="00000500000000000000" pitchFamily="2" charset="0"/>
            </a:endParaRPr>
          </a:p>
          <a:p>
            <a:pPr defTabSz="634950">
              <a:lnSpc>
                <a:spcPct val="115000"/>
              </a:lnSpc>
            </a:pPr>
            <a:endParaRPr lang="en-US" sz="1167">
              <a:solidFill>
                <a:srgbClr val="000000"/>
              </a:solidFill>
              <a:latin typeface="Poppins" panose="00000500000000000000" pitchFamily="2" charset="0"/>
              <a:cs typeface="Poppins" panose="00000500000000000000" pitchFamily="2" charset="0"/>
            </a:endParaRPr>
          </a:p>
          <a:p>
            <a:pPr defTabSz="634950">
              <a:lnSpc>
                <a:spcPct val="115000"/>
              </a:lnSpc>
            </a:pPr>
            <a:r>
              <a:rPr lang="en-US" sz="2667" b="1">
                <a:solidFill>
                  <a:srgbClr val="0096A9"/>
                </a:solidFill>
                <a:latin typeface="Poppins" panose="00000500000000000000" pitchFamily="2" charset="0"/>
                <a:ea typeface="Calibri" panose="020F0502020204030204" pitchFamily="34" charset="0"/>
                <a:cs typeface="Poppins" panose="00000500000000000000" pitchFamily="2" charset="0"/>
              </a:rPr>
              <a:t>Partnership Scope</a:t>
            </a:r>
          </a:p>
          <a:p>
            <a:pPr defTabSz="634950" fontAlgn="ctr">
              <a:lnSpc>
                <a:spcPct val="115000"/>
              </a:lnSpc>
            </a:pPr>
            <a:r>
              <a:rPr lang="en-US" sz="1417">
                <a:latin typeface="Poppins"/>
                <a:cs typeface="Poppins"/>
              </a:rPr>
              <a:t>Affirma built a team of Customer Support Reps in the US, which will expand to Ireland &amp; Romania in H2 of 2025.  The US Team will act as a Tier 2 mechanism, to support the Tier 1 function based in Europe.</a:t>
            </a:r>
          </a:p>
        </p:txBody>
      </p:sp>
      <p:pic>
        <p:nvPicPr>
          <p:cNvPr id="4" name="Picture 3" descr="A close-up of a logo&#10;&#10;AI-generated content may be incorrect.">
            <a:extLst>
              <a:ext uri="{FF2B5EF4-FFF2-40B4-BE49-F238E27FC236}">
                <a16:creationId xmlns:a16="http://schemas.microsoft.com/office/drawing/2014/main" id="{8D1C814B-3648-9F6C-D8AB-752D2C74562C}"/>
              </a:ext>
            </a:extLst>
          </p:cNvPr>
          <p:cNvPicPr>
            <a:picLocks noChangeAspect="1"/>
          </p:cNvPicPr>
          <p:nvPr/>
        </p:nvPicPr>
        <p:blipFill>
          <a:blip r:embed="rId3"/>
          <a:stretch>
            <a:fillRect/>
          </a:stretch>
        </p:blipFill>
        <p:spPr>
          <a:xfrm>
            <a:off x="8615822" y="1613142"/>
            <a:ext cx="2316201" cy="1041361"/>
          </a:xfrm>
          <a:prstGeom prst="rect">
            <a:avLst/>
          </a:prstGeom>
        </p:spPr>
      </p:pic>
    </p:spTree>
    <p:extLst>
      <p:ext uri="{BB962C8B-B14F-4D97-AF65-F5344CB8AC3E}">
        <p14:creationId xmlns:p14="http://schemas.microsoft.com/office/powerpoint/2010/main" val="57722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D2F2B66-DDE5-4864-A22D-CB25B97C1045}"/>
              </a:ext>
            </a:extLst>
          </p:cNvPr>
          <p:cNvSpPr txBox="1"/>
          <p:nvPr/>
        </p:nvSpPr>
        <p:spPr>
          <a:xfrm>
            <a:off x="693300" y="1081324"/>
            <a:ext cx="5560671" cy="2106154"/>
          </a:xfrm>
          <a:prstGeom prst="rect">
            <a:avLst/>
          </a:prstGeom>
          <a:noFill/>
        </p:spPr>
        <p:txBody>
          <a:bodyPr wrap="square" rtlCol="0">
            <a:spAutoFit/>
          </a:bodyPr>
          <a:lstStyle/>
          <a:p>
            <a:pPr lvl="0"/>
            <a:r>
              <a:rPr lang="en-US" sz="2667" b="1">
                <a:solidFill>
                  <a:srgbClr val="0096A9"/>
                </a:solidFill>
                <a:latin typeface="Segoe UI" panose="020B0502040204020203" pitchFamily="34" charset="0"/>
                <a:ea typeface="Calibri" panose="020F0502020204030204" pitchFamily="34" charset="0"/>
                <a:cs typeface="Segoe UI" panose="020B0502040204020203" pitchFamily="34" charset="0"/>
              </a:rPr>
              <a:t>Who They Are</a:t>
            </a:r>
            <a:endParaRPr lang="en-US" sz="1667">
              <a:latin typeface="Segoe UI" panose="020B0502040204020203" pitchFamily="34" charset="0"/>
              <a:cs typeface="Segoe UI" panose="020B0502040204020203" pitchFamily="34" charset="0"/>
            </a:endParaRPr>
          </a:p>
          <a:p>
            <a:pPr>
              <a:spcBef>
                <a:spcPts val="500"/>
              </a:spcBef>
              <a:spcAft>
                <a:spcPts val="1000"/>
              </a:spcAft>
            </a:pPr>
            <a:r>
              <a:rPr lang="en-US" sz="1667">
                <a:latin typeface="Segoe UI" panose="020B0502040204020203" pitchFamily="34" charset="0"/>
                <a:cs typeface="Segoe UI" panose="020B0502040204020203" pitchFamily="34" charset="0"/>
              </a:rPr>
              <a:t>Structured is an IT, Security, and Cloud Consulting firm with a wide and growing range of services from security integration to data center operations, multi-cloud architecture to infrastructure management, networking and digital transformation. They were founded in 1992 and operate across 11 US locations.</a:t>
            </a:r>
          </a:p>
        </p:txBody>
      </p:sp>
      <p:sp>
        <p:nvSpPr>
          <p:cNvPr id="11" name="Rectangle 10">
            <a:extLst>
              <a:ext uri="{FF2B5EF4-FFF2-40B4-BE49-F238E27FC236}">
                <a16:creationId xmlns:a16="http://schemas.microsoft.com/office/drawing/2014/main" id="{33392E77-EB89-4D4D-9F34-762A2B9788B5}"/>
              </a:ext>
            </a:extLst>
          </p:cNvPr>
          <p:cNvSpPr/>
          <p:nvPr/>
        </p:nvSpPr>
        <p:spPr>
          <a:xfrm>
            <a:off x="10740499" y="6173925"/>
            <a:ext cx="798286" cy="269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050" name="Picture 2" descr="Structured - Information Technology Solutions &amp; Systems Integration">
            <a:extLst>
              <a:ext uri="{FF2B5EF4-FFF2-40B4-BE49-F238E27FC236}">
                <a16:creationId xmlns:a16="http://schemas.microsoft.com/office/drawing/2014/main" id="{6F628C8C-0E7F-22C0-6CCB-ABC9D4F9F2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2575" y="1081323"/>
            <a:ext cx="4289354" cy="19763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081126-F030-452D-71D6-8723FE2D3496}"/>
              </a:ext>
            </a:extLst>
          </p:cNvPr>
          <p:cNvSpPr txBox="1"/>
          <p:nvPr/>
        </p:nvSpPr>
        <p:spPr>
          <a:xfrm>
            <a:off x="693299" y="3251689"/>
            <a:ext cx="10567234" cy="1272400"/>
          </a:xfrm>
          <a:prstGeom prst="rect">
            <a:avLst/>
          </a:prstGeom>
          <a:noFill/>
        </p:spPr>
        <p:txBody>
          <a:bodyPr wrap="square">
            <a:spAutoFit/>
          </a:bodyPr>
          <a:lstStyle/>
          <a:p>
            <a:pPr defTabSz="976845">
              <a:spcBef>
                <a:spcPts val="500"/>
              </a:spcBef>
              <a:defRPr/>
            </a:pPr>
            <a:r>
              <a:rPr lang="en-US" sz="2667" b="1">
                <a:solidFill>
                  <a:srgbClr val="0096A9"/>
                </a:solidFill>
                <a:latin typeface="Segoe UI" panose="020B0502040204020203" pitchFamily="34" charset="0"/>
                <a:ea typeface="Calibri" panose="020F0502020204030204" pitchFamily="34" charset="0"/>
                <a:cs typeface="Segoe UI" panose="020B0502040204020203" pitchFamily="34" charset="0"/>
              </a:rPr>
              <a:t>Business Need</a:t>
            </a:r>
            <a:br>
              <a:rPr lang="en-US" sz="1667">
                <a:solidFill>
                  <a:prstClr val="black"/>
                </a:solidFill>
                <a:latin typeface="Segoe UI" panose="020B0502040204020203" pitchFamily="34" charset="0"/>
                <a:cs typeface="Segoe UI" panose="020B0502040204020203" pitchFamily="34" charset="0"/>
              </a:rPr>
            </a:br>
            <a:r>
              <a:rPr lang="en-US" sz="1667">
                <a:solidFill>
                  <a:prstClr val="black"/>
                </a:solidFill>
                <a:latin typeface="Segoe UI" panose="020B0502040204020203" pitchFamily="34" charset="0"/>
                <a:cs typeface="Segoe UI" panose="020B0502040204020203" pitchFamily="34" charset="0"/>
              </a:rPr>
              <a:t>Structured approached Affirma to help centralize their internal and external IT Helpdesk operations. Their goal was to expand to a 24-hour model and alleviate internal pressure from FTEs needing to cover Tier 1 – Tier 2 support requests, pulling them away from more strategic and revenue-generating priorities. </a:t>
            </a:r>
          </a:p>
        </p:txBody>
      </p:sp>
      <p:sp>
        <p:nvSpPr>
          <p:cNvPr id="3" name="TextBox 2">
            <a:extLst>
              <a:ext uri="{FF2B5EF4-FFF2-40B4-BE49-F238E27FC236}">
                <a16:creationId xmlns:a16="http://schemas.microsoft.com/office/drawing/2014/main" id="{A15BF564-3677-8F9C-1CFA-82EFE875E99F}"/>
              </a:ext>
            </a:extLst>
          </p:cNvPr>
          <p:cNvSpPr txBox="1"/>
          <p:nvPr/>
        </p:nvSpPr>
        <p:spPr>
          <a:xfrm>
            <a:off x="693299" y="4702463"/>
            <a:ext cx="10567234" cy="1257011"/>
          </a:xfrm>
          <a:prstGeom prst="rect">
            <a:avLst/>
          </a:prstGeom>
          <a:noFill/>
        </p:spPr>
        <p:txBody>
          <a:bodyPr wrap="square" lIns="76200" tIns="38100" rIns="76200" bIns="38100" anchor="t">
            <a:spAutoFit/>
          </a:bodyPr>
          <a:lstStyle/>
          <a:p>
            <a:pPr defTabSz="976845">
              <a:spcBef>
                <a:spcPts val="500"/>
              </a:spcBef>
              <a:defRPr/>
            </a:pPr>
            <a:r>
              <a:rPr lang="en-US" sz="2667" b="1">
                <a:solidFill>
                  <a:srgbClr val="0096A9"/>
                </a:solidFill>
                <a:latin typeface="Segoe UI"/>
                <a:ea typeface="Calibri" panose="020F0502020204030204" pitchFamily="34" charset="0"/>
                <a:cs typeface="Segoe UI"/>
              </a:rPr>
              <a:t>What We Did</a:t>
            </a:r>
            <a:br>
              <a:rPr lang="en-US" sz="1667">
                <a:latin typeface="Segoe UI" panose="020B0502040204020203" pitchFamily="34" charset="0"/>
                <a:cs typeface="Segoe UI" panose="020B0502040204020203" pitchFamily="34" charset="0"/>
              </a:rPr>
            </a:br>
            <a:r>
              <a:rPr lang="en-US" sz="1667" err="1">
                <a:solidFill>
                  <a:prstClr val="black"/>
                </a:solidFill>
                <a:latin typeface="Segoe UI"/>
                <a:cs typeface="Segoe UI"/>
              </a:rPr>
              <a:t>Affirma</a:t>
            </a:r>
            <a:r>
              <a:rPr lang="en-US" sz="1667">
                <a:solidFill>
                  <a:prstClr val="black"/>
                </a:solidFill>
                <a:latin typeface="Segoe UI"/>
                <a:cs typeface="Segoe UI"/>
              </a:rPr>
              <a:t> assembled a flexible team of Support Reps to support both internal and external helpdesk support. This covered end user support, Tier 1 and 2 customer help desk support, as well as process improvement with analytics and insights to drive optimization of </a:t>
            </a:r>
            <a:r>
              <a:rPr lang="en-US" sz="1667" err="1">
                <a:solidFill>
                  <a:prstClr val="black"/>
                </a:solidFill>
                <a:latin typeface="Segoe UI"/>
                <a:cs typeface="Segoe UI"/>
              </a:rPr>
              <a:t>Structured’s</a:t>
            </a:r>
            <a:r>
              <a:rPr lang="en-US" sz="1667">
                <a:solidFill>
                  <a:prstClr val="black"/>
                </a:solidFill>
                <a:latin typeface="Segoe UI"/>
                <a:cs typeface="Segoe UI"/>
              </a:rPr>
              <a:t> helpdesk program as a whole. </a:t>
            </a:r>
          </a:p>
        </p:txBody>
      </p:sp>
    </p:spTree>
    <p:extLst>
      <p:ext uri="{BB962C8B-B14F-4D97-AF65-F5344CB8AC3E}">
        <p14:creationId xmlns:p14="http://schemas.microsoft.com/office/powerpoint/2010/main" val="336393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586B-5AA8-0247-A0E7-1D57B554200E}"/>
              </a:ext>
            </a:extLst>
          </p:cNvPr>
          <p:cNvSpPr>
            <a:spLocks noGrp="1"/>
          </p:cNvSpPr>
          <p:nvPr>
            <p:ph type="ctrTitle"/>
          </p:nvPr>
        </p:nvSpPr>
        <p:spPr/>
        <p:txBody>
          <a:bodyPr>
            <a:normAutofit/>
          </a:bodyPr>
          <a:lstStyle/>
          <a:p>
            <a:r>
              <a:rPr lang="en-US">
                <a:latin typeface="Poppins" panose="00000500000000000000" pitchFamily="2" charset="0"/>
                <a:cs typeface="Poppins" panose="00000500000000000000" pitchFamily="2" charset="0"/>
              </a:rPr>
              <a:t>Agenda</a:t>
            </a:r>
          </a:p>
        </p:txBody>
      </p:sp>
      <p:sp>
        <p:nvSpPr>
          <p:cNvPr id="3" name="Slide Number Placeholder 2">
            <a:extLst>
              <a:ext uri="{FF2B5EF4-FFF2-40B4-BE49-F238E27FC236}">
                <a16:creationId xmlns:a16="http://schemas.microsoft.com/office/drawing/2014/main" id="{1E0DC3BC-7911-6040-8670-E234A79059EE}"/>
              </a:ext>
            </a:extLst>
          </p:cNvPr>
          <p:cNvSpPr>
            <a:spLocks noGrp="1"/>
          </p:cNvSpPr>
          <p:nvPr>
            <p:ph type="sldNum" sz="quarter" idx="12"/>
          </p:nvPr>
        </p:nvSpPr>
        <p:spPr/>
        <p:txBody>
          <a:bodyPr/>
          <a:lstStyle/>
          <a:p>
            <a:pPr defTabSz="914327"/>
            <a:fld id="{056F86DB-78DF-EB43-A6BE-40415A3A0052}" type="slidenum">
              <a:rPr lang="en-US">
                <a:solidFill>
                  <a:prstClr val="white"/>
                </a:solidFill>
              </a:rPr>
              <a:pPr defTabSz="914327"/>
              <a:t>2</a:t>
            </a:fld>
            <a:endParaRPr lang="en-US">
              <a:solidFill>
                <a:prstClr val="white"/>
              </a:solidFill>
            </a:endParaRPr>
          </a:p>
        </p:txBody>
      </p:sp>
      <p:sp>
        <p:nvSpPr>
          <p:cNvPr id="4" name="Text Placeholder 3">
            <a:extLst>
              <a:ext uri="{FF2B5EF4-FFF2-40B4-BE49-F238E27FC236}">
                <a16:creationId xmlns:a16="http://schemas.microsoft.com/office/drawing/2014/main" id="{25EE113D-3AC1-F943-A5CB-BA28A083AB7D}"/>
              </a:ext>
            </a:extLst>
          </p:cNvPr>
          <p:cNvSpPr>
            <a:spLocks noGrp="1"/>
          </p:cNvSpPr>
          <p:nvPr>
            <p:ph type="body" sz="quarter" idx="13"/>
          </p:nvPr>
        </p:nvSpPr>
        <p:spPr>
          <a:xfrm>
            <a:off x="999575" y="2324550"/>
            <a:ext cx="5883893" cy="493713"/>
          </a:xfrm>
        </p:spPr>
        <p:txBody>
          <a:bodyPr/>
          <a:lstStyle/>
          <a:p>
            <a:r>
              <a:rPr lang="en-US" b="1">
                <a:solidFill>
                  <a:srgbClr val="2BADE3"/>
                </a:solidFill>
                <a:latin typeface="Poppins" panose="00000500000000000000" pitchFamily="2" charset="0"/>
                <a:cs typeface="Poppins" panose="00000500000000000000" pitchFamily="2" charset="0"/>
              </a:rPr>
              <a:t>02. </a:t>
            </a:r>
            <a:r>
              <a:rPr lang="en-US">
                <a:solidFill>
                  <a:srgbClr val="FFFFFF"/>
                </a:solidFill>
                <a:latin typeface="Poppins" panose="00000500000000000000" pitchFamily="2" charset="0"/>
                <a:cs typeface="Poppins" panose="00000500000000000000" pitchFamily="2" charset="0"/>
              </a:rPr>
              <a:t>Project Overview</a:t>
            </a:r>
            <a:endParaRPr lang="en-US">
              <a:latin typeface="Poppins" panose="00000500000000000000" pitchFamily="2" charset="0"/>
              <a:cs typeface="Poppins" panose="00000500000000000000" pitchFamily="2" charset="0"/>
            </a:endParaRPr>
          </a:p>
        </p:txBody>
      </p:sp>
      <p:pic>
        <p:nvPicPr>
          <p:cNvPr id="12" name="Picture Placeholder 13">
            <a:extLst>
              <a:ext uri="{FF2B5EF4-FFF2-40B4-BE49-F238E27FC236}">
                <a16:creationId xmlns:a16="http://schemas.microsoft.com/office/drawing/2014/main" id="{8E862A97-7AAD-6A4B-AA2B-B525CB7F7238}"/>
              </a:ext>
            </a:extLst>
          </p:cNvPr>
          <p:cNvPicPr>
            <a:picLocks noGrp="1" noChangeAspect="1"/>
          </p:cNvPicPr>
          <p:nvPr>
            <p:ph type="pic" sz="quarter" idx="20"/>
          </p:nvPr>
        </p:nvPicPr>
        <p:blipFill>
          <a:blip r:embed="rId2" cstate="screen">
            <a:extLst>
              <a:ext uri="{28A0092B-C50C-407E-A947-70E740481C1C}">
                <a14:useLocalDpi xmlns:a14="http://schemas.microsoft.com/office/drawing/2010/main"/>
              </a:ext>
            </a:extLst>
          </a:blip>
          <a:srcRect/>
          <a:stretch>
            <a:fillRect/>
          </a:stretch>
        </p:blipFill>
        <p:spPr>
          <a:xfrm>
            <a:off x="8237538" y="1655763"/>
            <a:ext cx="3954462" cy="4297362"/>
          </a:xfrm>
        </p:spPr>
      </p:pic>
      <p:sp>
        <p:nvSpPr>
          <p:cNvPr id="15" name="Text Placeholder 7">
            <a:extLst>
              <a:ext uri="{FF2B5EF4-FFF2-40B4-BE49-F238E27FC236}">
                <a16:creationId xmlns:a16="http://schemas.microsoft.com/office/drawing/2014/main" id="{B4BE10C7-2613-483B-B6DF-DA125EFA0475}"/>
              </a:ext>
            </a:extLst>
          </p:cNvPr>
          <p:cNvSpPr txBox="1">
            <a:spLocks/>
          </p:cNvSpPr>
          <p:nvPr/>
        </p:nvSpPr>
        <p:spPr>
          <a:xfrm>
            <a:off x="1012490" y="1657817"/>
            <a:ext cx="5883893" cy="4937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rgbClr val="2BADE3"/>
                </a:solidFill>
                <a:latin typeface="Poppins" panose="00000500000000000000" pitchFamily="2" charset="0"/>
                <a:cs typeface="Poppins" panose="00000500000000000000" pitchFamily="2" charset="0"/>
              </a:rPr>
              <a:t>01. </a:t>
            </a:r>
            <a:r>
              <a:rPr lang="en-US">
                <a:latin typeface="Poppins" panose="00000500000000000000" pitchFamily="2" charset="0"/>
                <a:cs typeface="Poppins" panose="00000500000000000000" pitchFamily="2" charset="0"/>
              </a:rPr>
              <a:t>About </a:t>
            </a:r>
            <a:r>
              <a:rPr lang="en-US" err="1">
                <a:latin typeface="Poppins" panose="00000500000000000000" pitchFamily="2" charset="0"/>
                <a:cs typeface="Poppins" panose="00000500000000000000" pitchFamily="2" charset="0"/>
              </a:rPr>
              <a:t>Affirma</a:t>
            </a:r>
          </a:p>
        </p:txBody>
      </p:sp>
      <p:sp>
        <p:nvSpPr>
          <p:cNvPr id="9" name="Text Placeholder 3">
            <a:extLst>
              <a:ext uri="{FF2B5EF4-FFF2-40B4-BE49-F238E27FC236}">
                <a16:creationId xmlns:a16="http://schemas.microsoft.com/office/drawing/2014/main" id="{887A3352-42FE-B34C-D71E-2C4E81ED9385}"/>
              </a:ext>
            </a:extLst>
          </p:cNvPr>
          <p:cNvSpPr txBox="1">
            <a:spLocks/>
          </p:cNvSpPr>
          <p:nvPr/>
        </p:nvSpPr>
        <p:spPr>
          <a:xfrm>
            <a:off x="999573" y="3582313"/>
            <a:ext cx="5883893" cy="4937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rgbClr val="2BADE3"/>
                </a:solidFill>
                <a:latin typeface="Poppins" panose="00000500000000000000" pitchFamily="2" charset="0"/>
                <a:cs typeface="Poppins" panose="00000500000000000000" pitchFamily="2" charset="0"/>
              </a:rPr>
              <a:t>04. </a:t>
            </a:r>
            <a:r>
              <a:rPr lang="en-US">
                <a:solidFill>
                  <a:srgbClr val="FFFFFF"/>
                </a:solidFill>
                <a:latin typeface="Poppins" panose="00000500000000000000" pitchFamily="2" charset="0"/>
                <a:cs typeface="Poppins" panose="00000500000000000000" pitchFamily="2" charset="0"/>
              </a:rPr>
              <a:t>Case Studies</a:t>
            </a:r>
            <a:endParaRPr lang="en-US">
              <a:latin typeface="Poppins" panose="00000500000000000000" pitchFamily="2" charset="0"/>
              <a:cs typeface="Poppins" panose="00000500000000000000" pitchFamily="2" charset="0"/>
            </a:endParaRPr>
          </a:p>
        </p:txBody>
      </p:sp>
      <p:sp>
        <p:nvSpPr>
          <p:cNvPr id="11" name="Text Placeholder 3">
            <a:extLst>
              <a:ext uri="{FF2B5EF4-FFF2-40B4-BE49-F238E27FC236}">
                <a16:creationId xmlns:a16="http://schemas.microsoft.com/office/drawing/2014/main" id="{44C57556-C382-E019-D215-21552B74DCF5}"/>
              </a:ext>
            </a:extLst>
          </p:cNvPr>
          <p:cNvSpPr txBox="1">
            <a:spLocks/>
          </p:cNvSpPr>
          <p:nvPr/>
        </p:nvSpPr>
        <p:spPr>
          <a:xfrm>
            <a:off x="999573" y="2968579"/>
            <a:ext cx="5883893" cy="49371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rgbClr val="2BADE3"/>
                </a:solidFill>
                <a:latin typeface="Poppins" panose="00000500000000000000" pitchFamily="2" charset="0"/>
                <a:cs typeface="Poppins" panose="00000500000000000000" pitchFamily="2" charset="0"/>
              </a:rPr>
              <a:t>03. </a:t>
            </a:r>
            <a:r>
              <a:rPr lang="en-US">
                <a:solidFill>
                  <a:srgbClr val="FFFFFF"/>
                </a:solidFill>
                <a:latin typeface="Poppins" panose="00000500000000000000" pitchFamily="2" charset="0"/>
                <a:cs typeface="Poppins" panose="00000500000000000000" pitchFamily="2" charset="0"/>
              </a:rPr>
              <a:t>Project Financials</a:t>
            </a:r>
            <a:endParaRPr lang="en-US">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00308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392E77-EB89-4D4D-9F34-762A2B9788B5}"/>
              </a:ext>
            </a:extLst>
          </p:cNvPr>
          <p:cNvSpPr/>
          <p:nvPr/>
        </p:nvSpPr>
        <p:spPr>
          <a:xfrm>
            <a:off x="10749645" y="6000189"/>
            <a:ext cx="798286" cy="269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Rectangle 5">
            <a:extLst>
              <a:ext uri="{FF2B5EF4-FFF2-40B4-BE49-F238E27FC236}">
                <a16:creationId xmlns:a16="http://schemas.microsoft.com/office/drawing/2014/main" id="{0124231D-922E-A1B3-6E3F-955BA651644E}"/>
              </a:ext>
            </a:extLst>
          </p:cNvPr>
          <p:cNvSpPr/>
          <p:nvPr/>
        </p:nvSpPr>
        <p:spPr>
          <a:xfrm>
            <a:off x="381000" y="1200784"/>
            <a:ext cx="7218772" cy="1545936"/>
          </a:xfrm>
          <a:prstGeom prst="rect">
            <a:avLst/>
          </a:prstGeom>
        </p:spPr>
        <p:txBody>
          <a:bodyPr wrap="square">
            <a:spAutoFit/>
          </a:bodyPr>
          <a:lstStyle/>
          <a:p>
            <a:pPr defTabSz="634950">
              <a:lnSpc>
                <a:spcPct val="115000"/>
              </a:lnSpc>
            </a:pPr>
            <a:r>
              <a:rPr lang="en-US" sz="2667" b="1">
                <a:solidFill>
                  <a:srgbClr val="0096A9"/>
                </a:solidFill>
                <a:latin typeface="Segoe UI" panose="020B0502040204020203" pitchFamily="34" charset="0"/>
                <a:ea typeface="Calibri" panose="020F0502020204030204" pitchFamily="34" charset="0"/>
                <a:cs typeface="Segoe UI" panose="020B0502040204020203" pitchFamily="34" charset="0"/>
              </a:rPr>
              <a:t>Who They Are</a:t>
            </a:r>
          </a:p>
          <a:p>
            <a:pPr defTabSz="634950">
              <a:lnSpc>
                <a:spcPct val="115000"/>
              </a:lnSpc>
            </a:pPr>
            <a:r>
              <a:rPr lang="en-US" sz="1417">
                <a:latin typeface="Segoe UI" panose="020B0502040204020203" pitchFamily="34" charset="0"/>
                <a:cs typeface="Segoe UI" panose="020B0502040204020203" pitchFamily="34" charset="0"/>
              </a:rPr>
              <a:t>The AFTRA Retirement Fund has provided retirement benefits to performers – including actors, broadcasters and voice professionals – for more than 60 years. The AFTRA Retirement Fund was established as a result of collective bargaining between the American Federation of Television and Radio Artists (AFTRA) and contributing employers.</a:t>
            </a:r>
          </a:p>
        </p:txBody>
      </p:sp>
      <p:sp>
        <p:nvSpPr>
          <p:cNvPr id="7" name="TextBox 6">
            <a:extLst>
              <a:ext uri="{FF2B5EF4-FFF2-40B4-BE49-F238E27FC236}">
                <a16:creationId xmlns:a16="http://schemas.microsoft.com/office/drawing/2014/main" id="{B951B535-BDFD-F052-3F14-FDFF2428D353}"/>
              </a:ext>
            </a:extLst>
          </p:cNvPr>
          <p:cNvSpPr txBox="1"/>
          <p:nvPr/>
        </p:nvSpPr>
        <p:spPr>
          <a:xfrm>
            <a:off x="381000" y="2910370"/>
            <a:ext cx="11430000" cy="2732095"/>
          </a:xfrm>
          <a:prstGeom prst="rect">
            <a:avLst/>
          </a:prstGeom>
          <a:noFill/>
        </p:spPr>
        <p:txBody>
          <a:bodyPr wrap="square" lIns="76200" tIns="38100" rIns="76200" bIns="38100" anchor="t">
            <a:spAutoFit/>
          </a:bodyPr>
          <a:lstStyle/>
          <a:p>
            <a:pPr defTabSz="634950">
              <a:lnSpc>
                <a:spcPct val="115000"/>
              </a:lnSpc>
            </a:pPr>
            <a:r>
              <a:rPr lang="en-US" sz="2667" b="1">
                <a:solidFill>
                  <a:srgbClr val="0096A9"/>
                </a:solidFill>
                <a:latin typeface="Segoe UI" panose="020B0502040204020203" pitchFamily="34" charset="0"/>
                <a:ea typeface="Calibri" panose="020F0502020204030204" pitchFamily="34" charset="0"/>
                <a:cs typeface="Segoe UI" panose="020B0502040204020203" pitchFamily="34" charset="0"/>
              </a:rPr>
              <a:t>Business Need</a:t>
            </a:r>
            <a:br>
              <a:rPr lang="en-US" sz="1167">
                <a:solidFill>
                  <a:prstClr val="black"/>
                </a:solidFill>
                <a:latin typeface="Arial" panose="020B0604020202020204" pitchFamily="34" charset="0"/>
                <a:ea typeface="Calibri" panose="020F0502020204030204" pitchFamily="34" charset="0"/>
                <a:cs typeface="Arial" panose="020B0604020202020204" pitchFamily="34" charset="0"/>
              </a:rPr>
            </a:br>
            <a:r>
              <a:rPr lang="en-US" sz="1417">
                <a:latin typeface="Segoe UI" panose="020B0502040204020203" pitchFamily="34" charset="0"/>
                <a:cs typeface="Segoe UI" panose="020B0502040204020203" pitchFamily="34" charset="0"/>
              </a:rPr>
              <a:t>AFTRA, due to demand from their customers and participants over the years, developed a Portal to manage funds, plans and other account information for their customers to self-serve information.  To prepare for the launch, and ongoing usage of the portal, they needed to outsource the anticipated support that would arise from this new platform via phone, email and chat for over 300,000 participants.</a:t>
            </a:r>
          </a:p>
          <a:p>
            <a:pPr defTabSz="634950">
              <a:lnSpc>
                <a:spcPct val="115000"/>
              </a:lnSpc>
            </a:pPr>
            <a:endParaRPr lang="en-US" sz="1167">
              <a:solidFill>
                <a:srgbClr val="000000"/>
              </a:solidFill>
              <a:latin typeface="Arial" panose="020B0604020202020204" pitchFamily="34" charset="0"/>
              <a:cs typeface="Arial" panose="020B0604020202020204" pitchFamily="34" charset="0"/>
            </a:endParaRPr>
          </a:p>
          <a:p>
            <a:pPr defTabSz="634950">
              <a:lnSpc>
                <a:spcPct val="115000"/>
              </a:lnSpc>
            </a:pPr>
            <a:r>
              <a:rPr lang="en-US" sz="2667" b="1">
                <a:solidFill>
                  <a:srgbClr val="0096A9"/>
                </a:solidFill>
                <a:latin typeface="Segoe UI" panose="020B0502040204020203" pitchFamily="34" charset="0"/>
                <a:ea typeface="Calibri" panose="020F0502020204030204" pitchFamily="34" charset="0"/>
                <a:cs typeface="Segoe UI" panose="020B0502040204020203" pitchFamily="34" charset="0"/>
              </a:rPr>
              <a:t>Partnership Scope</a:t>
            </a:r>
          </a:p>
          <a:p>
            <a:pPr defTabSz="634950" fontAlgn="ctr">
              <a:lnSpc>
                <a:spcPct val="115000"/>
              </a:lnSpc>
            </a:pPr>
            <a:r>
              <a:rPr lang="en-US" sz="1417">
                <a:latin typeface="Segoe UI"/>
                <a:cs typeface="Segoe UI"/>
              </a:rPr>
              <a:t>Affirma built a team of Customer Support Reps and helped </a:t>
            </a:r>
            <a:r>
              <a:rPr lang="en-US" sz="1417" err="1">
                <a:latin typeface="Segoe UI"/>
                <a:cs typeface="Segoe UI"/>
              </a:rPr>
              <a:t>Aftra</a:t>
            </a:r>
            <a:r>
              <a:rPr lang="en-US" sz="1417">
                <a:latin typeface="Segoe UI"/>
                <a:cs typeface="Segoe UI"/>
              </a:rPr>
              <a:t> develop the Customer Support operation from the ground up.  This included developing support playbooks, platform (Zendesk) stabilization and reporting mechanisms leading up to a "Go Live" date where the Affirma team would begin fielding calls, emails and chats to support </a:t>
            </a:r>
            <a:r>
              <a:rPr lang="en-US" sz="1417" err="1">
                <a:latin typeface="Segoe UI"/>
                <a:cs typeface="Segoe UI"/>
              </a:rPr>
              <a:t>Aftra</a:t>
            </a:r>
            <a:r>
              <a:rPr lang="en-US" sz="1417">
                <a:latin typeface="Segoe UI"/>
                <a:cs typeface="Segoe UI"/>
              </a:rPr>
              <a:t> participants.</a:t>
            </a:r>
          </a:p>
        </p:txBody>
      </p:sp>
      <p:pic>
        <p:nvPicPr>
          <p:cNvPr id="7170" name="Picture 2" descr="Home">
            <a:extLst>
              <a:ext uri="{FF2B5EF4-FFF2-40B4-BE49-F238E27FC236}">
                <a16:creationId xmlns:a16="http://schemas.microsoft.com/office/drawing/2014/main" id="{D378D338-3EE9-ABF0-2265-FE4FA4397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935" y="1595001"/>
            <a:ext cx="3793025" cy="1011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02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14B9263-E2D7-4FEA-AC6D-5EC58E713EF8}"/>
              </a:ext>
            </a:extLst>
          </p:cNvPr>
          <p:cNvSpPr/>
          <p:nvPr/>
        </p:nvSpPr>
        <p:spPr>
          <a:xfrm>
            <a:off x="10740500" y="5844741"/>
            <a:ext cx="798286" cy="269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06"/>
            <a:endParaRPr lang="en-US" sz="1500">
              <a:solidFill>
                <a:prstClr val="white"/>
              </a:solidFill>
              <a:latin typeface="Segoe UI"/>
            </a:endParaRPr>
          </a:p>
        </p:txBody>
      </p:sp>
      <p:pic>
        <p:nvPicPr>
          <p:cNvPr id="6" name="Picture 5">
            <a:extLst>
              <a:ext uri="{FF2B5EF4-FFF2-40B4-BE49-F238E27FC236}">
                <a16:creationId xmlns:a16="http://schemas.microsoft.com/office/drawing/2014/main" id="{CBF4EB9F-C169-40E9-8763-AE12D9D04699}"/>
              </a:ext>
            </a:extLst>
          </p:cNvPr>
          <p:cNvPicPr>
            <a:picLocks noChangeAspect="1"/>
          </p:cNvPicPr>
          <p:nvPr/>
        </p:nvPicPr>
        <p:blipFill rotWithShape="1">
          <a:blip r:embed="rId3"/>
          <a:srcRect b="19790"/>
          <a:stretch/>
        </p:blipFill>
        <p:spPr>
          <a:xfrm>
            <a:off x="6254067" y="2504831"/>
            <a:ext cx="5525608" cy="3035110"/>
          </a:xfrm>
          <a:prstGeom prst="rect">
            <a:avLst/>
          </a:prstGeom>
          <a:ln>
            <a:noFill/>
          </a:ln>
          <a:effectLst>
            <a:outerShdw blurRad="114300" dist="101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7" name="Content Placeholder 2">
            <a:extLst>
              <a:ext uri="{FF2B5EF4-FFF2-40B4-BE49-F238E27FC236}">
                <a16:creationId xmlns:a16="http://schemas.microsoft.com/office/drawing/2014/main" id="{41854E49-DE4A-47A0-AFF1-55904631AB37}"/>
              </a:ext>
            </a:extLst>
          </p:cNvPr>
          <p:cNvSpPr txBox="1">
            <a:spLocks/>
          </p:cNvSpPr>
          <p:nvPr/>
        </p:nvSpPr>
        <p:spPr>
          <a:xfrm>
            <a:off x="488565" y="766353"/>
            <a:ext cx="4793958" cy="2150585"/>
          </a:xfrm>
          <a:prstGeom prst="rect">
            <a:avLst/>
          </a:prstGeom>
        </p:spPr>
        <p:txBody>
          <a:bodyPr>
            <a:noAutofit/>
          </a:bodyPr>
          <a:lst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a:lstStyle>
          <a:p>
            <a:pPr marL="0" indent="0" defTabSz="976806">
              <a:lnSpc>
                <a:spcPct val="100000"/>
              </a:lnSpc>
              <a:spcBef>
                <a:spcPts val="0"/>
              </a:spcBef>
              <a:buNone/>
            </a:pPr>
            <a:r>
              <a:rPr lang="en-US" sz="2333" b="1">
                <a:solidFill>
                  <a:srgbClr val="0096A9"/>
                </a:solidFill>
                <a:cs typeface="Segoe UI" panose="020B0502040204020203" pitchFamily="34" charset="0"/>
              </a:rPr>
              <a:t>Business Need</a:t>
            </a:r>
            <a:endParaRPr lang="en-US" sz="1167">
              <a:solidFill>
                <a:prstClr val="black"/>
              </a:solidFill>
              <a:cs typeface="Segoe UI" panose="020B0502040204020203" pitchFamily="34" charset="0"/>
            </a:endParaRPr>
          </a:p>
          <a:p>
            <a:pPr marL="0" lvl="2" indent="0" defTabSz="976767">
              <a:lnSpc>
                <a:spcPct val="114000"/>
              </a:lnSpc>
              <a:spcBef>
                <a:spcPts val="500"/>
              </a:spcBef>
              <a:buSzPct val="100000"/>
              <a:buNone/>
            </a:pPr>
            <a:r>
              <a:rPr lang="en-US" sz="1500">
                <a:solidFill>
                  <a:prstClr val="black"/>
                </a:solidFill>
                <a:cs typeface="Segoe UI" panose="020B0502040204020203" pitchFamily="34" charset="0"/>
              </a:rPr>
              <a:t>Microsoft’s Operations group had a global need for business process support and technical leadership across various teams. The need spanned from solution architecture design and application development, to business process administration and reporting. Affirma onboarded a comprehensive team to fill these gaps and add substantial business value for Microsoft. </a:t>
            </a:r>
            <a:endParaRPr lang="en-GB" sz="1333">
              <a:solidFill>
                <a:prstClr val="black"/>
              </a:solidFill>
              <a:cs typeface="Segoe UI" panose="020B0502040204020203" pitchFamily="34" charset="0"/>
            </a:endParaRPr>
          </a:p>
        </p:txBody>
      </p:sp>
      <p:sp>
        <p:nvSpPr>
          <p:cNvPr id="9" name="Content Placeholder 2">
            <a:extLst>
              <a:ext uri="{FF2B5EF4-FFF2-40B4-BE49-F238E27FC236}">
                <a16:creationId xmlns:a16="http://schemas.microsoft.com/office/drawing/2014/main" id="{9846102B-090A-4E61-9CF4-F68FE7611679}"/>
              </a:ext>
            </a:extLst>
          </p:cNvPr>
          <p:cNvSpPr txBox="1">
            <a:spLocks/>
          </p:cNvSpPr>
          <p:nvPr/>
        </p:nvSpPr>
        <p:spPr>
          <a:xfrm>
            <a:off x="488566" y="3154229"/>
            <a:ext cx="5167594" cy="2960139"/>
          </a:xfrm>
          <a:prstGeom prst="rect">
            <a:avLst/>
          </a:prstGeom>
        </p:spPr>
        <p:txBody>
          <a:bodyPr>
            <a:noAutofit/>
          </a:bodyPr>
          <a:lst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a:lstStyle>
          <a:p>
            <a:pPr marL="0" indent="0" defTabSz="976806">
              <a:lnSpc>
                <a:spcPct val="100000"/>
              </a:lnSpc>
              <a:spcBef>
                <a:spcPts val="0"/>
              </a:spcBef>
              <a:buNone/>
            </a:pPr>
            <a:r>
              <a:rPr lang="en-US" sz="2333" b="1">
                <a:solidFill>
                  <a:srgbClr val="0096A9"/>
                </a:solidFill>
                <a:cs typeface="Segoe UI" panose="020B0502040204020203" pitchFamily="34" charset="0"/>
              </a:rPr>
              <a:t>Ongoing Partnership</a:t>
            </a:r>
            <a:endParaRPr lang="en-US" sz="1333">
              <a:solidFill>
                <a:prstClr val="black"/>
              </a:solidFill>
              <a:cs typeface="Segoe UI" panose="020B0502040204020203" pitchFamily="34" charset="0"/>
            </a:endParaRPr>
          </a:p>
          <a:p>
            <a:pPr marL="0" lvl="2" indent="0" defTabSz="976767">
              <a:lnSpc>
                <a:spcPct val="100000"/>
              </a:lnSpc>
              <a:buSzPct val="100000"/>
              <a:buNone/>
            </a:pPr>
            <a:r>
              <a:rPr lang="en-US" sz="1500">
                <a:solidFill>
                  <a:prstClr val="black"/>
                </a:solidFill>
                <a:cs typeface="Segoe UI" panose="020B0502040204020203" pitchFamily="34" charset="0"/>
              </a:rPr>
              <a:t>Affirma has established a long-term relationship with the Operations group and our team continues to grow as we support new initiatives. Ongoing services include: </a:t>
            </a:r>
          </a:p>
          <a:p>
            <a:pPr marL="238105" lvl="2" indent="-238105" defTabSz="976767">
              <a:lnSpc>
                <a:spcPct val="100000"/>
              </a:lnSpc>
              <a:buSzPct val="100000"/>
            </a:pPr>
            <a:r>
              <a:rPr lang="en-US" sz="1500">
                <a:solidFill>
                  <a:prstClr val="black"/>
                </a:solidFill>
                <a:cs typeface="Segoe UI" panose="020B0502040204020203" pitchFamily="34" charset="0"/>
              </a:rPr>
              <a:t>Application design and development</a:t>
            </a:r>
          </a:p>
          <a:p>
            <a:pPr marL="238105" lvl="2" indent="-238105" defTabSz="976767">
              <a:lnSpc>
                <a:spcPct val="100000"/>
              </a:lnSpc>
              <a:buSzPct val="100000"/>
            </a:pPr>
            <a:r>
              <a:rPr lang="en-US" sz="1500">
                <a:solidFill>
                  <a:prstClr val="black"/>
                </a:solidFill>
                <a:cs typeface="Segoe UI" panose="020B0502040204020203" pitchFamily="34" charset="0"/>
              </a:rPr>
              <a:t>Solution architecture redesign</a:t>
            </a:r>
          </a:p>
          <a:p>
            <a:pPr marL="238105" lvl="2" indent="-238105" defTabSz="976767">
              <a:lnSpc>
                <a:spcPct val="100000"/>
              </a:lnSpc>
              <a:buSzPct val="100000"/>
            </a:pPr>
            <a:r>
              <a:rPr lang="en-GB" sz="1500">
                <a:solidFill>
                  <a:prstClr val="black"/>
                </a:solidFill>
                <a:cs typeface="Segoe UI" panose="020B0502040204020203" pitchFamily="34" charset="0"/>
              </a:rPr>
              <a:t>Business Intelligence &amp; Analytics</a:t>
            </a:r>
            <a:endParaRPr lang="en-US" sz="1500">
              <a:solidFill>
                <a:prstClr val="black"/>
              </a:solidFill>
              <a:cs typeface="Segoe UI" panose="020B0502040204020203" pitchFamily="34" charset="0"/>
            </a:endParaRPr>
          </a:p>
          <a:p>
            <a:pPr marL="238105" lvl="2" indent="-238105" defTabSz="976767">
              <a:lnSpc>
                <a:spcPct val="100000"/>
              </a:lnSpc>
              <a:buSzPct val="100000"/>
            </a:pPr>
            <a:r>
              <a:rPr lang="en-US" sz="1500">
                <a:solidFill>
                  <a:prstClr val="black"/>
                </a:solidFill>
                <a:cs typeface="Segoe UI" panose="020B0502040204020203" pitchFamily="34" charset="0"/>
              </a:rPr>
              <a:t>Ongoing enhancements &amp; break-fix support</a:t>
            </a:r>
          </a:p>
          <a:p>
            <a:pPr marL="238105" lvl="2" indent="-238105" defTabSz="976767">
              <a:lnSpc>
                <a:spcPct val="100000"/>
              </a:lnSpc>
              <a:buSzPct val="100000"/>
            </a:pPr>
            <a:r>
              <a:rPr lang="en-US" sz="1500">
                <a:solidFill>
                  <a:prstClr val="black"/>
                </a:solidFill>
                <a:cs typeface="Segoe UI" panose="020B0502040204020203" pitchFamily="34" charset="0"/>
              </a:rPr>
              <a:t>3rd party vendor collaboration and management </a:t>
            </a:r>
          </a:p>
          <a:p>
            <a:pPr marL="238105" lvl="2" indent="-238105" defTabSz="976767">
              <a:lnSpc>
                <a:spcPct val="100000"/>
              </a:lnSpc>
              <a:buSzPct val="100000"/>
            </a:pPr>
            <a:r>
              <a:rPr lang="en-US" sz="1500">
                <a:solidFill>
                  <a:prstClr val="black"/>
                </a:solidFill>
                <a:cs typeface="Segoe UI" panose="020B0502040204020203" pitchFamily="34" charset="0"/>
              </a:rPr>
              <a:t>Business process support &amp; change management </a:t>
            </a:r>
            <a:endParaRPr lang="en-GB" sz="1500">
              <a:solidFill>
                <a:prstClr val="black"/>
              </a:solidFill>
              <a:cs typeface="Segoe UI" panose="020B0502040204020203" pitchFamily="34" charset="0"/>
            </a:endParaRPr>
          </a:p>
          <a:p>
            <a:pPr marL="0" lvl="2" indent="0" defTabSz="976767">
              <a:lnSpc>
                <a:spcPct val="110000"/>
              </a:lnSpc>
              <a:buSzPct val="100000"/>
              <a:buNone/>
            </a:pPr>
            <a:endParaRPr lang="en-US" sz="1333">
              <a:solidFill>
                <a:prstClr val="black"/>
              </a:solidFill>
              <a:cs typeface="Segoe UI" panose="020B0502040204020203" pitchFamily="34" charset="0"/>
            </a:endParaRPr>
          </a:p>
        </p:txBody>
      </p:sp>
      <p:grpSp>
        <p:nvGrpSpPr>
          <p:cNvPr id="10" name="Group 9">
            <a:extLst>
              <a:ext uri="{FF2B5EF4-FFF2-40B4-BE49-F238E27FC236}">
                <a16:creationId xmlns:a16="http://schemas.microsoft.com/office/drawing/2014/main" id="{630D1C23-7081-4AF7-8312-F815D9CA7F7A}"/>
              </a:ext>
            </a:extLst>
          </p:cNvPr>
          <p:cNvGrpSpPr/>
          <p:nvPr/>
        </p:nvGrpSpPr>
        <p:grpSpPr>
          <a:xfrm>
            <a:off x="6208086" y="872919"/>
            <a:ext cx="4014444" cy="1449371"/>
            <a:chOff x="836841" y="3778857"/>
            <a:chExt cx="4817333" cy="1739246"/>
          </a:xfrm>
        </p:grpSpPr>
        <p:pic>
          <p:nvPicPr>
            <p:cNvPr id="12" name="Picture 6" descr="Image result for microsoft logo">
              <a:extLst>
                <a:ext uri="{FF2B5EF4-FFF2-40B4-BE49-F238E27FC236}">
                  <a16:creationId xmlns:a16="http://schemas.microsoft.com/office/drawing/2014/main" id="{F0DB9345-59F6-4779-8672-BF7ED66B030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 t="32562" r="74916" b="34953"/>
            <a:stretch/>
          </p:blipFill>
          <p:spPr bwMode="auto">
            <a:xfrm>
              <a:off x="918198" y="3778857"/>
              <a:ext cx="612429" cy="5703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F0DD8DD-38E4-4B60-847C-548BFB078E42}"/>
                </a:ext>
              </a:extLst>
            </p:cNvPr>
            <p:cNvSpPr txBox="1"/>
            <p:nvPr/>
          </p:nvSpPr>
          <p:spPr>
            <a:xfrm>
              <a:off x="836841" y="3778857"/>
              <a:ext cx="4817333" cy="1739246"/>
            </a:xfrm>
            <a:prstGeom prst="rect">
              <a:avLst/>
            </a:prstGeom>
            <a:noFill/>
          </p:spPr>
          <p:txBody>
            <a:bodyPr wrap="square" lIns="76200" tIns="38100" rIns="76200" bIns="38100" rtlCol="0" anchor="t">
              <a:spAutoFit/>
            </a:bodyPr>
            <a:lstStyle/>
            <a:p>
              <a:pPr defTabSz="976806"/>
              <a:r>
                <a:rPr lang="en-US" sz="2333" b="1">
                  <a:solidFill>
                    <a:srgbClr val="737375"/>
                  </a:solidFill>
                  <a:latin typeface="Segoe UI Semibold"/>
                  <a:cs typeface="Segoe UI Semibold"/>
                </a:rPr>
                <a:t>       </a:t>
              </a:r>
              <a:r>
                <a:rPr lang="en-US" sz="2667" b="1" spc="-83">
                  <a:solidFill>
                    <a:srgbClr val="737375"/>
                  </a:solidFill>
                  <a:latin typeface="Segoe UI Semibold"/>
                  <a:cs typeface="Segoe UI Semibold"/>
                </a:rPr>
                <a:t>M</a:t>
              </a:r>
              <a:r>
                <a:rPr lang="en-US" sz="2667" spc="-83">
                  <a:solidFill>
                    <a:srgbClr val="737375"/>
                  </a:solidFill>
                  <a:latin typeface="Segoe UI Semibold"/>
                  <a:cs typeface="Segoe UI Semibold"/>
                </a:rPr>
                <a:t>icrosoft Operations</a:t>
              </a:r>
              <a:r>
                <a:rPr lang="en-US" sz="2000" spc="-83">
                  <a:solidFill>
                    <a:srgbClr val="737375"/>
                  </a:solidFill>
                  <a:latin typeface="Segoe UI Semibold"/>
                  <a:cs typeface="Segoe UI Semibold"/>
                </a:rPr>
                <a:t> </a:t>
              </a:r>
              <a:endParaRPr lang="en-US" sz="2000" spc="-83">
                <a:solidFill>
                  <a:srgbClr val="737375"/>
                </a:solidFill>
                <a:latin typeface="Segoe UI Semibold" panose="020B0702040204020203" pitchFamily="34" charset="0"/>
                <a:cs typeface="Segoe UI Semibold" panose="020B0702040204020203" pitchFamily="34" charset="0"/>
              </a:endParaRPr>
            </a:p>
            <a:p>
              <a:pPr defTabSz="976806">
                <a:spcBef>
                  <a:spcPts val="1500"/>
                </a:spcBef>
              </a:pPr>
              <a:r>
                <a:rPr lang="en-US" sz="1667" b="1">
                  <a:solidFill>
                    <a:prstClr val="black"/>
                  </a:solidFill>
                  <a:latin typeface="Segoe UI"/>
                </a:rPr>
                <a:t>Team Size: </a:t>
              </a:r>
              <a:r>
                <a:rPr lang="en-US" sz="1667">
                  <a:solidFill>
                    <a:prstClr val="black"/>
                  </a:solidFill>
                  <a:latin typeface="Segoe UI"/>
                </a:rPr>
                <a:t>145 </a:t>
              </a:r>
              <a:endParaRPr lang="en-US" sz="1667" b="1">
                <a:solidFill>
                  <a:prstClr val="black"/>
                </a:solidFill>
                <a:latin typeface="Segoe UI"/>
              </a:endParaRPr>
            </a:p>
            <a:p>
              <a:pPr defTabSz="976806"/>
              <a:r>
                <a:rPr lang="en-US" sz="1667" b="1">
                  <a:solidFill>
                    <a:prstClr val="black"/>
                  </a:solidFill>
                  <a:latin typeface="Segoe UI"/>
                </a:rPr>
                <a:t>Locations: </a:t>
              </a:r>
              <a:r>
                <a:rPr lang="en-US" sz="1667">
                  <a:solidFill>
                    <a:prstClr val="black"/>
                  </a:solidFill>
                  <a:latin typeface="Segoe UI"/>
                </a:rPr>
                <a:t>Seattle, India, Reno, Dublin</a:t>
              </a:r>
              <a:endParaRPr lang="en-US" sz="1667">
                <a:solidFill>
                  <a:prstClr val="black"/>
                </a:solidFill>
                <a:latin typeface="Segoe UI"/>
                <a:cs typeface="Segoe UI"/>
              </a:endParaRPr>
            </a:p>
            <a:p>
              <a:pPr defTabSz="976806"/>
              <a:r>
                <a:rPr lang="en-US" sz="1667" b="1">
                  <a:solidFill>
                    <a:prstClr val="black"/>
                  </a:solidFill>
                  <a:latin typeface="Segoe UI"/>
                </a:rPr>
                <a:t>Duration: </a:t>
              </a:r>
              <a:r>
                <a:rPr lang="en-US" sz="1667">
                  <a:solidFill>
                    <a:prstClr val="black"/>
                  </a:solidFill>
                  <a:latin typeface="Segoe UI"/>
                </a:rPr>
                <a:t>2015 to Present</a:t>
              </a:r>
              <a:endParaRPr lang="en-US" sz="1667">
                <a:solidFill>
                  <a:prstClr val="black"/>
                </a:solidFill>
                <a:latin typeface="Segoe UI"/>
                <a:cs typeface="Segoe UI"/>
              </a:endParaRPr>
            </a:p>
          </p:txBody>
        </p:sp>
      </p:grpSp>
    </p:spTree>
    <p:extLst>
      <p:ext uri="{BB962C8B-B14F-4D97-AF65-F5344CB8AC3E}">
        <p14:creationId xmlns:p14="http://schemas.microsoft.com/office/powerpoint/2010/main" val="215123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392E77-EB89-4D4D-9F34-762A2B9788B5}"/>
              </a:ext>
            </a:extLst>
          </p:cNvPr>
          <p:cNvSpPr/>
          <p:nvPr/>
        </p:nvSpPr>
        <p:spPr>
          <a:xfrm>
            <a:off x="10767931" y="5917893"/>
            <a:ext cx="798286" cy="269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Rectangle 5">
            <a:extLst>
              <a:ext uri="{FF2B5EF4-FFF2-40B4-BE49-F238E27FC236}">
                <a16:creationId xmlns:a16="http://schemas.microsoft.com/office/drawing/2014/main" id="{0124231D-922E-A1B3-6E3F-955BA651644E}"/>
              </a:ext>
            </a:extLst>
          </p:cNvPr>
          <p:cNvSpPr/>
          <p:nvPr/>
        </p:nvSpPr>
        <p:spPr>
          <a:xfrm>
            <a:off x="325111" y="808975"/>
            <a:ext cx="6129837" cy="1605568"/>
          </a:xfrm>
          <a:prstGeom prst="rect">
            <a:avLst/>
          </a:prstGeom>
        </p:spPr>
        <p:txBody>
          <a:bodyPr wrap="square">
            <a:spAutoFit/>
          </a:bodyPr>
          <a:lstStyle/>
          <a:p>
            <a:pPr defTabSz="634950">
              <a:lnSpc>
                <a:spcPct val="115000"/>
              </a:lnSpc>
            </a:pPr>
            <a:r>
              <a:rPr lang="en-US" sz="2000" b="1">
                <a:solidFill>
                  <a:srgbClr val="0096A9"/>
                </a:solidFill>
                <a:latin typeface="Segoe UI" panose="020B0502040204020203" pitchFamily="34" charset="0"/>
                <a:ea typeface="Calibri" panose="020F0502020204030204" pitchFamily="34" charset="0"/>
                <a:cs typeface="Segoe UI" panose="020B0502040204020203" pitchFamily="34" charset="0"/>
              </a:rPr>
              <a:t>Business Need</a:t>
            </a:r>
          </a:p>
          <a:p>
            <a:pPr defTabSz="634950">
              <a:lnSpc>
                <a:spcPct val="115000"/>
              </a:lnSpc>
            </a:pPr>
            <a:r>
              <a:rPr lang="en-US" sz="1333">
                <a:latin typeface="Segoe UI" panose="020B0502040204020203" pitchFamily="34" charset="0"/>
                <a:cs typeface="Segoe UI" panose="020B0502040204020203" pitchFamily="34" charset="0"/>
              </a:rPr>
              <a:t>Google was utilizing contractor services through multiple staffing companies. They were looking to consolidate their Suppliers to find one who could support their partner incentive space end-to-end and solve multiple problems including high turnover, difficulty managing multiple contractors, and difficulty keeping up with expanded partner incentive space.</a:t>
            </a:r>
            <a:endParaRPr lang="en-US" sz="1417">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B951B535-BDFD-F052-3F14-FDFF2428D353}"/>
              </a:ext>
            </a:extLst>
          </p:cNvPr>
          <p:cNvSpPr txBox="1"/>
          <p:nvPr/>
        </p:nvSpPr>
        <p:spPr>
          <a:xfrm>
            <a:off x="325111" y="2496150"/>
            <a:ext cx="5715001" cy="3690562"/>
          </a:xfrm>
          <a:prstGeom prst="rect">
            <a:avLst/>
          </a:prstGeom>
          <a:noFill/>
        </p:spPr>
        <p:txBody>
          <a:bodyPr wrap="square" lIns="76200" tIns="38100" rIns="76200" bIns="38100" anchor="t">
            <a:spAutoFit/>
          </a:bodyPr>
          <a:lstStyle/>
          <a:p>
            <a:pPr defTabSz="761970">
              <a:lnSpc>
                <a:spcPct val="114000"/>
              </a:lnSpc>
              <a:defRPr/>
            </a:pPr>
            <a:r>
              <a:rPr lang="en-US" sz="2000" b="1">
                <a:solidFill>
                  <a:srgbClr val="0096A9"/>
                </a:solidFill>
                <a:latin typeface="Segoe UI" panose="020B0502040204020203" pitchFamily="34" charset="0"/>
                <a:ea typeface="Calibri" panose="020F0502020204030204" pitchFamily="34" charset="0"/>
                <a:cs typeface="Segoe UI" panose="020B0502040204020203" pitchFamily="34" charset="0"/>
              </a:rPr>
              <a:t>Partnership Scope</a:t>
            </a:r>
            <a:br>
              <a:rPr lang="en-US" sz="1167">
                <a:solidFill>
                  <a:prstClr val="black"/>
                </a:solidFill>
                <a:latin typeface="Arial" panose="020B0604020202020204" pitchFamily="34" charset="0"/>
                <a:ea typeface="Calibri" panose="020F0502020204030204" pitchFamily="34" charset="0"/>
                <a:cs typeface="Arial" panose="020B0604020202020204" pitchFamily="34" charset="0"/>
              </a:rPr>
            </a:br>
            <a:r>
              <a:rPr lang="en-US" sz="1333">
                <a:solidFill>
                  <a:prstClr val="black"/>
                </a:solidFill>
                <a:ea typeface="Quattrocento Sans"/>
                <a:cs typeface="Segoe UI" panose="020B0502040204020203" pitchFamily="34" charset="0"/>
                <a:sym typeface="Quattrocento Sans"/>
              </a:rPr>
              <a:t>Our team was established to provide </a:t>
            </a:r>
            <a:r>
              <a:rPr lang="en-US" sz="1333" b="1">
                <a:solidFill>
                  <a:prstClr val="black"/>
                </a:solidFill>
                <a:ea typeface="Quattrocento Sans"/>
                <a:cs typeface="Segoe UI" panose="020B0502040204020203" pitchFamily="34" charset="0"/>
                <a:sym typeface="Quattrocento Sans"/>
              </a:rPr>
              <a:t>Partner Incentive Support, Management</a:t>
            </a:r>
            <a:r>
              <a:rPr lang="en-US" sz="1333">
                <a:solidFill>
                  <a:prstClr val="black"/>
                </a:solidFill>
                <a:ea typeface="Quattrocento Sans"/>
                <a:cs typeface="Segoe UI" panose="020B0502040204020203" pitchFamily="34" charset="0"/>
                <a:sym typeface="Quattrocento Sans"/>
              </a:rPr>
              <a:t>, and </a:t>
            </a:r>
            <a:r>
              <a:rPr lang="en-US" sz="1333" b="1">
                <a:solidFill>
                  <a:prstClr val="black"/>
                </a:solidFill>
                <a:ea typeface="Quattrocento Sans"/>
                <a:cs typeface="Segoe UI" panose="020B0502040204020203" pitchFamily="34" charset="0"/>
                <a:sym typeface="Quattrocento Sans"/>
              </a:rPr>
              <a:t>Execution</a:t>
            </a:r>
            <a:r>
              <a:rPr lang="en-US" sz="1333">
                <a:solidFill>
                  <a:prstClr val="black"/>
                </a:solidFill>
                <a:ea typeface="Quattrocento Sans"/>
                <a:cs typeface="Segoe UI" panose="020B0502040204020203" pitchFamily="34" charset="0"/>
                <a:sym typeface="Quattrocento Sans"/>
              </a:rPr>
              <a:t>.</a:t>
            </a:r>
          </a:p>
          <a:p>
            <a:pPr marL="238115" indent="-238115" defTabSz="761970">
              <a:lnSpc>
                <a:spcPct val="114000"/>
              </a:lnSpc>
              <a:buClr>
                <a:prstClr val="black"/>
              </a:buClr>
              <a:buSzPts val="800"/>
              <a:buFont typeface="Arial" panose="020B0604020202020204" pitchFamily="34" charset="0"/>
              <a:buChar char="•"/>
              <a:defRPr/>
            </a:pPr>
            <a:r>
              <a:rPr lang="en-US" sz="1333">
                <a:solidFill>
                  <a:prstClr val="black"/>
                </a:solidFill>
                <a:ea typeface="Quattrocento Sans"/>
                <a:cs typeface="Segoe UI" panose="020B0502040204020203" pitchFamily="34" charset="0"/>
                <a:sym typeface="Quattrocento Sans"/>
              </a:rPr>
              <a:t>Project/Program Management</a:t>
            </a:r>
          </a:p>
          <a:p>
            <a:pPr marL="238115" indent="-238115" defTabSz="761970">
              <a:lnSpc>
                <a:spcPct val="114000"/>
              </a:lnSpc>
              <a:buClr>
                <a:prstClr val="black"/>
              </a:buClr>
              <a:buSzPts val="800"/>
              <a:buFont typeface="Arial" panose="020B0604020202020204" pitchFamily="34" charset="0"/>
              <a:buChar char="•"/>
              <a:defRPr/>
            </a:pPr>
            <a:r>
              <a:rPr lang="en-US" sz="1333">
                <a:solidFill>
                  <a:prstClr val="black"/>
                </a:solidFill>
                <a:ea typeface="Quattrocento Sans"/>
                <a:cs typeface="Segoe UI" panose="020B0502040204020203" pitchFamily="34" charset="0"/>
                <a:sym typeface="Quattrocento Sans"/>
              </a:rPr>
              <a:t>Manage ongoing manual activities on a monthly/quarterly basis</a:t>
            </a:r>
          </a:p>
          <a:p>
            <a:pPr marL="238115" indent="-238115" defTabSz="761970">
              <a:lnSpc>
                <a:spcPct val="114000"/>
              </a:lnSpc>
              <a:buClr>
                <a:prstClr val="black"/>
              </a:buClr>
              <a:buSzPts val="800"/>
              <a:buFont typeface="Arial" panose="020B0604020202020204" pitchFamily="34" charset="0"/>
              <a:buChar char="•"/>
              <a:defRPr/>
            </a:pPr>
            <a:r>
              <a:rPr lang="en-US" sz="1333">
                <a:solidFill>
                  <a:prstClr val="black"/>
                </a:solidFill>
                <a:ea typeface="Quattrocento Sans"/>
                <a:cs typeface="Segoe UI" panose="020B0502040204020203" pitchFamily="34" charset="0"/>
                <a:sym typeface="Quattrocento Sans"/>
              </a:rPr>
              <a:t>Partnering with Google stakeholders to automate functions over time </a:t>
            </a:r>
          </a:p>
          <a:p>
            <a:pPr marL="238115" indent="-238115" defTabSz="761970">
              <a:lnSpc>
                <a:spcPct val="114000"/>
              </a:lnSpc>
              <a:buClr>
                <a:prstClr val="black"/>
              </a:buClr>
              <a:buSzPts val="800"/>
              <a:buFont typeface="Arial" panose="020B0604020202020204" pitchFamily="34" charset="0"/>
              <a:buChar char="•"/>
              <a:defRPr/>
            </a:pPr>
            <a:r>
              <a:rPr lang="en-US" sz="1333">
                <a:solidFill>
                  <a:prstClr val="black"/>
                </a:solidFill>
                <a:ea typeface="Quattrocento Sans"/>
                <a:cs typeface="Segoe UI" panose="020B0502040204020203" pitchFamily="34" charset="0"/>
                <a:sym typeface="Quattrocento Sans"/>
              </a:rPr>
              <a:t>Developed and improved business processes, organized complex data, and provided accurate sales tracking</a:t>
            </a:r>
          </a:p>
          <a:p>
            <a:pPr marL="238115" indent="-238115" defTabSz="761970">
              <a:lnSpc>
                <a:spcPct val="114000"/>
              </a:lnSpc>
              <a:buClr>
                <a:prstClr val="black"/>
              </a:buClr>
              <a:buSzPts val="800"/>
              <a:buFont typeface="Arial" panose="020B0604020202020204" pitchFamily="34" charset="0"/>
              <a:buChar char="•"/>
              <a:defRPr/>
            </a:pPr>
            <a:r>
              <a:rPr lang="en-US" sz="1333">
                <a:solidFill>
                  <a:prstClr val="black"/>
                </a:solidFill>
                <a:ea typeface="Quattrocento Sans"/>
                <a:cs typeface="Segoe UI" panose="020B0502040204020203" pitchFamily="34" charset="0"/>
                <a:sym typeface="Quattrocento Sans"/>
              </a:rPr>
              <a:t>Provide quality support to Google Partners</a:t>
            </a:r>
          </a:p>
          <a:p>
            <a:pPr marL="238115" indent="-238115" defTabSz="761970">
              <a:lnSpc>
                <a:spcPct val="114000"/>
              </a:lnSpc>
              <a:buClr>
                <a:prstClr val="black"/>
              </a:buClr>
              <a:buSzPts val="800"/>
              <a:buFont typeface="Arial" panose="020B0604020202020204" pitchFamily="34" charset="0"/>
              <a:buChar char="•"/>
              <a:defRPr/>
            </a:pPr>
            <a:r>
              <a:rPr lang="en-US" sz="1333">
                <a:solidFill>
                  <a:prstClr val="black"/>
                </a:solidFill>
                <a:ea typeface="Quattrocento Sans"/>
                <a:cs typeface="Segoe UI" panose="020B0502040204020203" pitchFamily="34" charset="0"/>
                <a:sym typeface="Quattrocento Sans"/>
              </a:rPr>
              <a:t>Leverage SQL, Salesforce, and Google Sheets to build out reporting pipeline and calculate incentive payments</a:t>
            </a:r>
          </a:p>
          <a:p>
            <a:pPr marL="238115" indent="-238115" defTabSz="761970">
              <a:lnSpc>
                <a:spcPct val="114000"/>
              </a:lnSpc>
              <a:buClr>
                <a:prstClr val="black"/>
              </a:buClr>
              <a:buSzPts val="800"/>
              <a:buFont typeface="Arial" panose="020B0604020202020204" pitchFamily="34" charset="0"/>
              <a:buChar char="•"/>
              <a:defRPr/>
            </a:pPr>
            <a:r>
              <a:rPr lang="en-US" sz="1333">
                <a:solidFill>
                  <a:prstClr val="black"/>
                </a:solidFill>
                <a:ea typeface="Quattrocento Sans"/>
                <a:cs typeface="Segoe UI" panose="020B0502040204020203" pitchFamily="34" charset="0"/>
                <a:sym typeface="Quattrocento Sans"/>
              </a:rPr>
              <a:t>Located all discrepancies in data and reporting tools that may cause risks such as in accurate sales tracking and payment calculations</a:t>
            </a:r>
          </a:p>
          <a:p>
            <a:pPr marL="238115" indent="-238115" defTabSz="761970">
              <a:lnSpc>
                <a:spcPct val="114000"/>
              </a:lnSpc>
              <a:buClr>
                <a:prstClr val="black"/>
              </a:buClr>
              <a:buSzPts val="800"/>
              <a:buFont typeface="Arial" panose="020B0604020202020204" pitchFamily="34" charset="0"/>
              <a:buChar char="•"/>
              <a:defRPr/>
            </a:pPr>
            <a:r>
              <a:rPr lang="en-US" sz="1333">
                <a:solidFill>
                  <a:prstClr val="black"/>
                </a:solidFill>
                <a:ea typeface="Quattrocento Sans"/>
                <a:cs typeface="Segoe UI" panose="020B0502040204020203" pitchFamily="34" charset="0"/>
                <a:sym typeface="Quattrocento Sans"/>
              </a:rPr>
              <a:t>Maintained accurate reports of partner incentive performance (targets, sales performance, and monitoring of payments earned)</a:t>
            </a:r>
            <a:endParaRPr lang="en-US" sz="1500">
              <a:solidFill>
                <a:srgbClr val="000000"/>
              </a:solidFill>
              <a:cs typeface="Arial" panose="020B0604020202020204" pitchFamily="34" charset="0"/>
            </a:endParaRPr>
          </a:p>
        </p:txBody>
      </p:sp>
      <p:pic>
        <p:nvPicPr>
          <p:cNvPr id="3" name="Google Shape;3869;p268" descr="Diagram&#10;&#10;Description automatically generated with medium confidence">
            <a:extLst>
              <a:ext uri="{FF2B5EF4-FFF2-40B4-BE49-F238E27FC236}">
                <a16:creationId xmlns:a16="http://schemas.microsoft.com/office/drawing/2014/main" id="{38220492-6BFE-2714-5AEA-8AD62016917F}"/>
              </a:ext>
            </a:extLst>
          </p:cNvPr>
          <p:cNvPicPr preferRelativeResize="0"/>
          <p:nvPr/>
        </p:nvPicPr>
        <p:blipFill rotWithShape="1">
          <a:blip r:embed="rId3">
            <a:alphaModFix/>
          </a:blip>
          <a:srcRect/>
          <a:stretch/>
        </p:blipFill>
        <p:spPr>
          <a:xfrm>
            <a:off x="6661136" y="898624"/>
            <a:ext cx="5067003" cy="2176629"/>
          </a:xfrm>
          <a:prstGeom prst="rect">
            <a:avLst/>
          </a:prstGeom>
          <a:noFill/>
          <a:ln>
            <a:noFill/>
          </a:ln>
        </p:spPr>
      </p:pic>
      <p:sp>
        <p:nvSpPr>
          <p:cNvPr id="8" name="TextBox 7">
            <a:extLst>
              <a:ext uri="{FF2B5EF4-FFF2-40B4-BE49-F238E27FC236}">
                <a16:creationId xmlns:a16="http://schemas.microsoft.com/office/drawing/2014/main" id="{89A181AA-F997-0DBC-9DAB-049EC625CBF8}"/>
              </a:ext>
            </a:extLst>
          </p:cNvPr>
          <p:cNvSpPr txBox="1"/>
          <p:nvPr/>
        </p:nvSpPr>
        <p:spPr>
          <a:xfrm>
            <a:off x="6661136" y="3363347"/>
            <a:ext cx="4865334" cy="2569358"/>
          </a:xfrm>
          <a:prstGeom prst="rect">
            <a:avLst/>
          </a:prstGeom>
          <a:noFill/>
        </p:spPr>
        <p:txBody>
          <a:bodyPr wrap="square">
            <a:spAutoFit/>
          </a:bodyPr>
          <a:lstStyle/>
          <a:p>
            <a:pPr defTabSz="634950">
              <a:lnSpc>
                <a:spcPct val="115000"/>
              </a:lnSpc>
              <a:defRPr/>
            </a:pPr>
            <a:r>
              <a:rPr lang="en-US" sz="2000" b="1">
                <a:solidFill>
                  <a:srgbClr val="0096A9"/>
                </a:solidFill>
                <a:latin typeface="Segoe UI" panose="020B0502040204020203" pitchFamily="34" charset="0"/>
                <a:ea typeface="Calibri" panose="020F0502020204030204" pitchFamily="34" charset="0"/>
                <a:cs typeface="Segoe UI" panose="020B0502040204020203" pitchFamily="34" charset="0"/>
              </a:rPr>
              <a:t>Impact</a:t>
            </a:r>
            <a:endParaRPr lang="en-US" sz="2333" b="1">
              <a:solidFill>
                <a:srgbClr val="0096A9"/>
              </a:solidFill>
              <a:latin typeface="Segoe UI" panose="020B0502040204020203" pitchFamily="34" charset="0"/>
              <a:ea typeface="Calibri" panose="020F0502020204030204" pitchFamily="34" charset="0"/>
              <a:cs typeface="Segoe UI" panose="020B0502040204020203" pitchFamily="34" charset="0"/>
            </a:endParaRPr>
          </a:p>
          <a:p>
            <a:pPr defTabSz="634950" fontAlgn="ctr">
              <a:lnSpc>
                <a:spcPct val="115000"/>
              </a:lnSpc>
              <a:defRPr/>
            </a:pPr>
            <a:r>
              <a:rPr lang="en-US" sz="1333">
                <a:solidFill>
                  <a:prstClr val="black"/>
                </a:solidFill>
                <a:latin typeface="Segoe UI" panose="020B0502040204020203" pitchFamily="34" charset="0"/>
                <a:cs typeface="Segoe UI" panose="020B0502040204020203" pitchFamily="34" charset="0"/>
              </a:rPr>
              <a:t>On day 1 of the engagement, we built a team of 6 vendor resources and quickly expanded to 12 vendor resources in the first 6 months in multiple countries to support Google’s partnerships globally. </a:t>
            </a:r>
          </a:p>
          <a:p>
            <a:pPr defTabSz="634950" fontAlgn="ctr">
              <a:lnSpc>
                <a:spcPct val="115000"/>
              </a:lnSpc>
              <a:defRPr/>
            </a:pPr>
            <a:endParaRPr lang="en-US" sz="1333">
              <a:solidFill>
                <a:prstClr val="black"/>
              </a:solidFill>
              <a:latin typeface="Segoe UI" panose="020B0502040204020203" pitchFamily="34" charset="0"/>
              <a:cs typeface="Segoe UI" panose="020B0502040204020203" pitchFamily="34" charset="0"/>
            </a:endParaRPr>
          </a:p>
          <a:p>
            <a:pPr defTabSz="634950" fontAlgn="ctr">
              <a:lnSpc>
                <a:spcPct val="115000"/>
              </a:lnSpc>
              <a:defRPr/>
            </a:pPr>
            <a:r>
              <a:rPr lang="en-US" sz="1333">
                <a:solidFill>
                  <a:prstClr val="black"/>
                </a:solidFill>
                <a:latin typeface="Segoe UI" panose="020B0502040204020203" pitchFamily="34" charset="0"/>
                <a:cs typeface="Segoe UI" panose="020B0502040204020203" pitchFamily="34" charset="0"/>
              </a:rPr>
              <a:t>Within the first 3 months of our Google partnership, Affirma’s support team resolved a backlog of 800 inherited support tickets and were responsible for a 300% increase in payments as part of a particular incentive program.</a:t>
            </a:r>
          </a:p>
        </p:txBody>
      </p:sp>
    </p:spTree>
    <p:extLst>
      <p:ext uri="{BB962C8B-B14F-4D97-AF65-F5344CB8AC3E}">
        <p14:creationId xmlns:p14="http://schemas.microsoft.com/office/powerpoint/2010/main" val="89088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5A0E289-1F0E-4DAC-8FA2-7E30E96FF0BA}"/>
              </a:ext>
            </a:extLst>
          </p:cNvPr>
          <p:cNvSpPr/>
          <p:nvPr/>
        </p:nvSpPr>
        <p:spPr>
          <a:xfrm>
            <a:off x="414036" y="2835652"/>
            <a:ext cx="5785115" cy="3023969"/>
          </a:xfrm>
          <a:prstGeom prst="rect">
            <a:avLst/>
          </a:prstGeom>
        </p:spPr>
        <p:txBody>
          <a:bodyPr wrap="square" anchor="t">
            <a:spAutoFit/>
          </a:bodyPr>
          <a:lstStyle/>
          <a:p>
            <a:pPr defTabSz="976806">
              <a:lnSpc>
                <a:spcPct val="114000"/>
              </a:lnSpc>
              <a:spcBef>
                <a:spcPts val="500"/>
              </a:spcBef>
              <a:spcAft>
                <a:spcPts val="500"/>
              </a:spcAft>
            </a:pPr>
            <a:r>
              <a:rPr lang="en-US" sz="1500">
                <a:solidFill>
                  <a:srgbClr val="212121"/>
                </a:solidFill>
                <a:latin typeface="Segoe UI" panose="020B0502040204020203" pitchFamily="34" charset="0"/>
              </a:rPr>
              <a:t>Microsoft came to Affirma looking for support in their Voice of the Customer initiative. The goal was to capture qualitative customer sentiment and turn it into quantifiable, actionable insights. </a:t>
            </a:r>
          </a:p>
          <a:p>
            <a:pPr marL="248698" indent="-238115">
              <a:lnSpc>
                <a:spcPct val="110000"/>
              </a:lnSpc>
              <a:spcBef>
                <a:spcPts val="500"/>
              </a:spcBef>
              <a:spcAft>
                <a:spcPts val="500"/>
              </a:spcAft>
              <a:buSzPct val="100000"/>
              <a:buFont typeface="Arial" panose="020B0604020202020204" pitchFamily="34" charset="0"/>
              <a:buChar char="•"/>
            </a:pPr>
            <a:r>
              <a:rPr lang="en-US" sz="1500">
                <a:solidFill>
                  <a:srgbClr val="212121"/>
                </a:solidFill>
                <a:latin typeface="Segoe UI" panose="020B0502040204020203" pitchFamily="34" charset="0"/>
              </a:rPr>
              <a:t>The team developed a solution leveraging Azure Machine Learning, Power BI, and custom development. </a:t>
            </a:r>
          </a:p>
          <a:p>
            <a:pPr marL="248698" indent="-238115">
              <a:lnSpc>
                <a:spcPct val="110000"/>
              </a:lnSpc>
              <a:spcBef>
                <a:spcPts val="500"/>
              </a:spcBef>
              <a:spcAft>
                <a:spcPts val="500"/>
              </a:spcAft>
              <a:buSzPct val="100000"/>
              <a:buFont typeface="Arial" panose="020B0604020202020204" pitchFamily="34" charset="0"/>
              <a:buChar char="•"/>
            </a:pPr>
            <a:r>
              <a:rPr lang="en-US" sz="1500">
                <a:solidFill>
                  <a:srgbClr val="212121"/>
                </a:solidFill>
                <a:latin typeface="Segoe UI" panose="020B0502040204020203" pitchFamily="34" charset="0"/>
              </a:rPr>
              <a:t>The solution aggregates customer sentiment across chat data, survey verbatims, social media, and other data sources. </a:t>
            </a:r>
          </a:p>
          <a:p>
            <a:pPr marL="248698" indent="-238115">
              <a:lnSpc>
                <a:spcPct val="110000"/>
              </a:lnSpc>
              <a:spcBef>
                <a:spcPts val="500"/>
              </a:spcBef>
              <a:spcAft>
                <a:spcPts val="500"/>
              </a:spcAft>
              <a:buSzPct val="100000"/>
              <a:buFont typeface="Arial" panose="020B0604020202020204" pitchFamily="34" charset="0"/>
              <a:buChar char="•"/>
            </a:pPr>
            <a:r>
              <a:rPr lang="en-US" sz="1500">
                <a:solidFill>
                  <a:srgbClr val="212121"/>
                </a:solidFill>
                <a:latin typeface="Segoe UI" panose="020B0502040204020203" pitchFamily="34" charset="0"/>
              </a:rPr>
              <a:t>These insights are proactively applied across the business including; customer advocate training, product development, survey experiences and more.</a:t>
            </a:r>
          </a:p>
        </p:txBody>
      </p:sp>
      <p:pic>
        <p:nvPicPr>
          <p:cNvPr id="14" name="Picture 8" descr="http://www.psdeps.com/wp-content/uploads/New-Microsoft-2013-Logo-Vector.png">
            <a:extLst>
              <a:ext uri="{FF2B5EF4-FFF2-40B4-BE49-F238E27FC236}">
                <a16:creationId xmlns:a16="http://schemas.microsoft.com/office/drawing/2014/main" id="{AEE5A352-46B0-417F-B377-89129C99A9D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6151" b="31476"/>
          <a:stretch/>
        </p:blipFill>
        <p:spPr bwMode="auto">
          <a:xfrm>
            <a:off x="470184" y="2185948"/>
            <a:ext cx="2151989" cy="60300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4F611C66-E318-C83B-67D1-05FCCDB8E74B}"/>
              </a:ext>
            </a:extLst>
          </p:cNvPr>
          <p:cNvGrpSpPr>
            <a:grpSpLocks noChangeAspect="1"/>
          </p:cNvGrpSpPr>
          <p:nvPr/>
        </p:nvGrpSpPr>
        <p:grpSpPr>
          <a:xfrm>
            <a:off x="6558476" y="2431304"/>
            <a:ext cx="5221199" cy="3384110"/>
            <a:chOff x="7842470" y="3259567"/>
            <a:chExt cx="6330730" cy="4103251"/>
          </a:xfrm>
        </p:grpSpPr>
        <p:pic>
          <p:nvPicPr>
            <p:cNvPr id="3" name="Picture 2">
              <a:extLst>
                <a:ext uri="{FF2B5EF4-FFF2-40B4-BE49-F238E27FC236}">
                  <a16:creationId xmlns:a16="http://schemas.microsoft.com/office/drawing/2014/main" id="{E90E8387-D046-4553-9B16-F80DD69761EC}"/>
                </a:ext>
              </a:extLst>
            </p:cNvPr>
            <p:cNvPicPr>
              <a:picLocks noChangeAspect="1"/>
            </p:cNvPicPr>
            <p:nvPr/>
          </p:nvPicPr>
          <p:blipFill>
            <a:blip r:embed="rId4"/>
            <a:stretch>
              <a:fillRect/>
            </a:stretch>
          </p:blipFill>
          <p:spPr>
            <a:xfrm>
              <a:off x="7842470" y="3259567"/>
              <a:ext cx="6330730" cy="4103251"/>
            </a:xfrm>
            <a:prstGeom prst="rect">
              <a:avLst/>
            </a:prstGeom>
          </p:spPr>
        </p:pic>
        <p:sp>
          <p:nvSpPr>
            <p:cNvPr id="13" name="Rectangle 12">
              <a:extLst>
                <a:ext uri="{FF2B5EF4-FFF2-40B4-BE49-F238E27FC236}">
                  <a16:creationId xmlns:a16="http://schemas.microsoft.com/office/drawing/2014/main" id="{5327C3E8-932B-4866-9D28-A6D17B167155}"/>
                </a:ext>
              </a:extLst>
            </p:cNvPr>
            <p:cNvSpPr/>
            <p:nvPr/>
          </p:nvSpPr>
          <p:spPr>
            <a:xfrm>
              <a:off x="13731824" y="3259567"/>
              <a:ext cx="441376" cy="2248348"/>
            </a:xfrm>
            <a:prstGeom prst="rect">
              <a:avLst/>
            </a:prstGeom>
            <a:solidFill>
              <a:srgbClr val="053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2" name="TextBox 1">
            <a:extLst>
              <a:ext uri="{FF2B5EF4-FFF2-40B4-BE49-F238E27FC236}">
                <a16:creationId xmlns:a16="http://schemas.microsoft.com/office/drawing/2014/main" id="{D64B85F7-7808-F2F9-A53D-22076DF46B61}"/>
              </a:ext>
            </a:extLst>
          </p:cNvPr>
          <p:cNvSpPr txBox="1"/>
          <p:nvPr/>
        </p:nvSpPr>
        <p:spPr>
          <a:xfrm>
            <a:off x="289640" y="1031255"/>
            <a:ext cx="11594432" cy="861967"/>
          </a:xfrm>
          <a:prstGeom prst="rect">
            <a:avLst/>
          </a:prstGeom>
          <a:noFill/>
        </p:spPr>
        <p:txBody>
          <a:bodyPr wrap="square" lIns="91440" tIns="45720" rIns="91440" bIns="45720" rtlCol="0" anchor="t">
            <a:spAutoFit/>
          </a:bodyPr>
          <a:lstStyle/>
          <a:p>
            <a:r>
              <a:rPr lang="en-US" sz="1650" dirty="0" err="1">
                <a:latin typeface="Segoe UI"/>
                <a:cs typeface="Segoe UI"/>
              </a:rPr>
              <a:t>Affirma</a:t>
            </a:r>
            <a:r>
              <a:rPr lang="en-US" sz="1650" dirty="0">
                <a:latin typeface="Segoe UI"/>
                <a:cs typeface="Segoe UI"/>
              </a:rPr>
              <a:t> partners with our clients to ensure we’re consistently learning from our support programs, our clients, and their customers, to drive innovation and process improvement. These are examples of technological solutions we’ve implemented with our clients to improve their customer experience. </a:t>
            </a:r>
          </a:p>
        </p:txBody>
      </p:sp>
      <p:sp>
        <p:nvSpPr>
          <p:cNvPr id="18" name="TextBox 17">
            <a:extLst>
              <a:ext uri="{FF2B5EF4-FFF2-40B4-BE49-F238E27FC236}">
                <a16:creationId xmlns:a16="http://schemas.microsoft.com/office/drawing/2014/main" id="{865585CF-EFE8-9910-70D6-FFD8447EC5D9}"/>
              </a:ext>
            </a:extLst>
          </p:cNvPr>
          <p:cNvSpPr txBox="1"/>
          <p:nvPr/>
        </p:nvSpPr>
        <p:spPr>
          <a:xfrm>
            <a:off x="2833162" y="2348022"/>
            <a:ext cx="3286627" cy="456279"/>
          </a:xfrm>
          <a:prstGeom prst="rect">
            <a:avLst/>
          </a:prstGeom>
          <a:noFill/>
        </p:spPr>
        <p:txBody>
          <a:bodyPr wrap="square">
            <a:spAutoFit/>
          </a:bodyPr>
          <a:lstStyle/>
          <a:p>
            <a:pPr marL="10583" defTabSz="976845">
              <a:lnSpc>
                <a:spcPct val="110000"/>
              </a:lnSpc>
              <a:buClr>
                <a:srgbClr val="F36F21"/>
              </a:buClr>
              <a:buSzPct val="75000"/>
              <a:defRPr/>
            </a:pPr>
            <a:r>
              <a:rPr lang="en-US" sz="2333" b="1">
                <a:solidFill>
                  <a:srgbClr val="777777"/>
                </a:solidFill>
                <a:latin typeface="Segoe UI" panose="020B0502040204020203" pitchFamily="34" charset="0"/>
                <a:cs typeface="Segoe UI" panose="020B0502040204020203" pitchFamily="34" charset="0"/>
              </a:rPr>
              <a:t>Voice of the Customer</a:t>
            </a:r>
            <a:endParaRPr lang="en-US" sz="1500">
              <a:solidFill>
                <a:srgbClr val="777777"/>
              </a:solidFill>
              <a:latin typeface="Segoe UI" panose="020B0502040204020203" pitchFamily="34" charset="0"/>
            </a:endParaRPr>
          </a:p>
        </p:txBody>
      </p:sp>
    </p:spTree>
    <p:extLst>
      <p:ext uri="{BB962C8B-B14F-4D97-AF65-F5344CB8AC3E}">
        <p14:creationId xmlns:p14="http://schemas.microsoft.com/office/powerpoint/2010/main" val="424418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4B85F7-7808-F2F9-A53D-22076DF46B61}"/>
              </a:ext>
            </a:extLst>
          </p:cNvPr>
          <p:cNvSpPr txBox="1"/>
          <p:nvPr/>
        </p:nvSpPr>
        <p:spPr>
          <a:xfrm>
            <a:off x="298783" y="775223"/>
            <a:ext cx="11594432" cy="861967"/>
          </a:xfrm>
          <a:prstGeom prst="rect">
            <a:avLst/>
          </a:prstGeom>
          <a:noFill/>
        </p:spPr>
        <p:txBody>
          <a:bodyPr wrap="square" rtlCol="0">
            <a:spAutoFit/>
          </a:bodyPr>
          <a:lstStyle/>
          <a:p>
            <a:pPr algn="ctr"/>
            <a:r>
              <a:rPr lang="en-US" sz="1667">
                <a:latin typeface="Segoe UI" panose="020B0502040204020203" pitchFamily="34" charset="0"/>
                <a:cs typeface="Segoe UI" panose="020B0502040204020203" pitchFamily="34" charset="0"/>
              </a:rPr>
              <a:t>Affirma partners with our clients to ensure we’re consistently learning from our support programs, our clients, and their customers, to drive innovation and process improvement. These are examples of technological solutions we’ve implemented with our clients to improve their customer experience. </a:t>
            </a:r>
          </a:p>
        </p:txBody>
      </p:sp>
      <p:sp>
        <p:nvSpPr>
          <p:cNvPr id="18" name="TextBox 17">
            <a:extLst>
              <a:ext uri="{FF2B5EF4-FFF2-40B4-BE49-F238E27FC236}">
                <a16:creationId xmlns:a16="http://schemas.microsoft.com/office/drawing/2014/main" id="{865585CF-EFE8-9910-70D6-FFD8447EC5D9}"/>
              </a:ext>
            </a:extLst>
          </p:cNvPr>
          <p:cNvSpPr txBox="1"/>
          <p:nvPr/>
        </p:nvSpPr>
        <p:spPr>
          <a:xfrm>
            <a:off x="8803058" y="2047855"/>
            <a:ext cx="3021083" cy="456279"/>
          </a:xfrm>
          <a:prstGeom prst="rect">
            <a:avLst/>
          </a:prstGeom>
          <a:noFill/>
        </p:spPr>
        <p:txBody>
          <a:bodyPr wrap="square">
            <a:spAutoFit/>
          </a:bodyPr>
          <a:lstStyle/>
          <a:p>
            <a:pPr marL="10583" defTabSz="976845">
              <a:lnSpc>
                <a:spcPct val="110000"/>
              </a:lnSpc>
              <a:buClr>
                <a:srgbClr val="F36F21"/>
              </a:buClr>
              <a:buSzPct val="75000"/>
              <a:defRPr/>
            </a:pPr>
            <a:r>
              <a:rPr lang="en-US" sz="2333" b="1">
                <a:solidFill>
                  <a:srgbClr val="003A63"/>
                </a:solidFill>
                <a:latin typeface="Segoe UI" panose="020B0502040204020203" pitchFamily="34" charset="0"/>
                <a:cs typeface="Segoe UI" panose="020B0502040204020203" pitchFamily="34" charset="0"/>
              </a:rPr>
              <a:t>Website AI Chat Bot</a:t>
            </a:r>
            <a:endParaRPr lang="en-US" sz="1500">
              <a:solidFill>
                <a:srgbClr val="003A63"/>
              </a:solidFill>
              <a:latin typeface="Segoe UI" panose="020B0502040204020203" pitchFamily="34" charset="0"/>
            </a:endParaRPr>
          </a:p>
        </p:txBody>
      </p:sp>
      <p:pic>
        <p:nvPicPr>
          <p:cNvPr id="5" name="Picture 2" descr="Related image">
            <a:extLst>
              <a:ext uri="{FF2B5EF4-FFF2-40B4-BE49-F238E27FC236}">
                <a16:creationId xmlns:a16="http://schemas.microsoft.com/office/drawing/2014/main" id="{7F4712BA-9734-6BD2-B18F-E938B81470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2728" y="1907701"/>
            <a:ext cx="1732223" cy="4957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A5AA114-2E94-BF70-0A16-F1BB792A9EAA}"/>
              </a:ext>
            </a:extLst>
          </p:cNvPr>
          <p:cNvSpPr txBox="1"/>
          <p:nvPr/>
        </p:nvSpPr>
        <p:spPr>
          <a:xfrm>
            <a:off x="6900644" y="2537590"/>
            <a:ext cx="5114892" cy="3484352"/>
          </a:xfrm>
          <a:prstGeom prst="rect">
            <a:avLst/>
          </a:prstGeom>
          <a:noFill/>
        </p:spPr>
        <p:txBody>
          <a:bodyPr wrap="square" rtlCol="0">
            <a:spAutoFit/>
          </a:bodyPr>
          <a:lstStyle/>
          <a:p>
            <a:pPr>
              <a:lnSpc>
                <a:spcPct val="114000"/>
              </a:lnSpc>
              <a:spcBef>
                <a:spcPts val="500"/>
              </a:spcBef>
              <a:spcAft>
                <a:spcPts val="500"/>
              </a:spcAft>
            </a:pPr>
            <a:r>
              <a:rPr lang="en-US" sz="1500">
                <a:latin typeface="Segoe UI" panose="020B0502040204020203" pitchFamily="34" charset="0"/>
                <a:cs typeface="Segoe UI" panose="020B0502040204020203" pitchFamily="34" charset="0"/>
              </a:rPr>
              <a:t>Alorica came to Affirma for support in developing an AI-powered chat bot experience for their customers who interact with their website, to answer questions and guide visitors to the right information. </a:t>
            </a:r>
          </a:p>
          <a:p>
            <a:pPr>
              <a:lnSpc>
                <a:spcPct val="114000"/>
              </a:lnSpc>
              <a:spcBef>
                <a:spcPts val="500"/>
              </a:spcBef>
              <a:spcAft>
                <a:spcPts val="500"/>
              </a:spcAft>
            </a:pPr>
            <a:r>
              <a:rPr lang="en-US" sz="1500">
                <a:latin typeface="Segoe UI" panose="020B0502040204020203" pitchFamily="34" charset="0"/>
                <a:cs typeface="Segoe UI" panose="020B0502040204020203" pitchFamily="34" charset="0"/>
              </a:rPr>
              <a:t>Affirma developed Python tools to ingest and understand the client’s data set, including website contents and company documents. These tools converted the data into chunk storage where inputs could be fuzzy-searched. </a:t>
            </a:r>
          </a:p>
          <a:p>
            <a:pPr>
              <a:lnSpc>
                <a:spcPct val="114000"/>
              </a:lnSpc>
              <a:spcBef>
                <a:spcPts val="500"/>
              </a:spcBef>
              <a:spcAft>
                <a:spcPts val="500"/>
              </a:spcAft>
            </a:pPr>
            <a:r>
              <a:rPr lang="en-US" sz="1500">
                <a:solidFill>
                  <a:prstClr val="black"/>
                </a:solidFill>
                <a:latin typeface="Segoe UI" panose="020B0502040204020203" pitchFamily="34" charset="0"/>
                <a:cs typeface="Segoe UI" panose="020B0502040204020203" pitchFamily="34" charset="0"/>
              </a:rPr>
              <a:t>The f</a:t>
            </a:r>
            <a:r>
              <a:rPr lang="en-US" sz="1500" err="1">
                <a:solidFill>
                  <a:prstClr val="black"/>
                </a:solidFill>
                <a:latin typeface="Segoe UI" panose="020B0502040204020203" pitchFamily="34" charset="0"/>
                <a:cs typeface="Segoe UI" panose="020B0502040204020203" pitchFamily="34" charset="0"/>
              </a:rPr>
              <a:t>ront</a:t>
            </a:r>
            <a:r>
              <a:rPr lang="en-US" sz="1500">
                <a:solidFill>
                  <a:prstClr val="black"/>
                </a:solidFill>
                <a:latin typeface="Segoe UI" panose="020B0502040204020203" pitchFamily="34" charset="0"/>
                <a:cs typeface="Segoe UI" panose="020B0502040204020203" pitchFamily="34" charset="0"/>
              </a:rPr>
              <a:t>-end chat bot widgets were developed to be embedded on any HTML page, supporting both text and audio input/output using state of the art AI text-to-speech. </a:t>
            </a:r>
          </a:p>
        </p:txBody>
      </p:sp>
      <p:pic>
        <p:nvPicPr>
          <p:cNvPr id="3" name="Picture 2">
            <a:extLst>
              <a:ext uri="{FF2B5EF4-FFF2-40B4-BE49-F238E27FC236}">
                <a16:creationId xmlns:a16="http://schemas.microsoft.com/office/drawing/2014/main" id="{2FE83FB2-B2E9-6D46-1714-6E1C5DB956CA}"/>
              </a:ext>
            </a:extLst>
          </p:cNvPr>
          <p:cNvPicPr>
            <a:picLocks noChangeAspect="1"/>
          </p:cNvPicPr>
          <p:nvPr/>
        </p:nvPicPr>
        <p:blipFill rotWithShape="1">
          <a:blip r:embed="rId4"/>
          <a:srcRect l="11727" b="5128"/>
          <a:stretch/>
        </p:blipFill>
        <p:spPr>
          <a:xfrm>
            <a:off x="0" y="1937965"/>
            <a:ext cx="7018494" cy="4405405"/>
          </a:xfrm>
          <a:prstGeom prst="rect">
            <a:avLst/>
          </a:prstGeom>
        </p:spPr>
      </p:pic>
    </p:spTree>
    <p:extLst>
      <p:ext uri="{BB962C8B-B14F-4D97-AF65-F5344CB8AC3E}">
        <p14:creationId xmlns:p14="http://schemas.microsoft.com/office/powerpoint/2010/main" val="4179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D2F2B66-DDE5-4864-A22D-CB25B97C1045}"/>
              </a:ext>
            </a:extLst>
          </p:cNvPr>
          <p:cNvSpPr txBox="1"/>
          <p:nvPr/>
        </p:nvSpPr>
        <p:spPr>
          <a:xfrm>
            <a:off x="380999" y="766700"/>
            <a:ext cx="6689203" cy="5324599"/>
          </a:xfrm>
          <a:prstGeom prst="rect">
            <a:avLst/>
          </a:prstGeom>
          <a:noFill/>
        </p:spPr>
        <p:txBody>
          <a:bodyPr wrap="square" rtlCol="0">
            <a:spAutoFit/>
          </a:bodyPr>
          <a:lstStyle/>
          <a:p>
            <a:pPr lvl="0"/>
            <a:r>
              <a:rPr lang="en-US" sz="2667" b="1">
                <a:solidFill>
                  <a:srgbClr val="0096A9"/>
                </a:solidFill>
                <a:latin typeface="Segoe UI" panose="020B0502040204020203" pitchFamily="34" charset="0"/>
                <a:ea typeface="Calibri" panose="020F0502020204030204" pitchFamily="34" charset="0"/>
                <a:cs typeface="Segoe UI" panose="020B0502040204020203" pitchFamily="34" charset="0"/>
              </a:rPr>
              <a:t>Ongoing Partnership</a:t>
            </a:r>
            <a:endParaRPr lang="en-US" sz="1667">
              <a:latin typeface="Segoe UI" panose="020B0502040204020203" pitchFamily="34" charset="0"/>
              <a:cs typeface="Segoe UI" panose="020B0502040204020203" pitchFamily="34" charset="0"/>
            </a:endParaRPr>
          </a:p>
          <a:p>
            <a:pPr marL="238115" indent="-238115">
              <a:spcBef>
                <a:spcPts val="1000"/>
              </a:spcBef>
              <a:spcAft>
                <a:spcPts val="500"/>
              </a:spcAft>
              <a:buFont typeface="Arial" panose="020B0604020202020204" pitchFamily="34" charset="0"/>
              <a:buChar char="•"/>
            </a:pPr>
            <a:r>
              <a:rPr lang="en-US" sz="1500">
                <a:latin typeface="Segoe UI" panose="020B0502040204020203" pitchFamily="34" charset="0"/>
                <a:cs typeface="Segoe UI" panose="020B0502040204020203" pitchFamily="34" charset="0"/>
              </a:rPr>
              <a:t>Partner with Meta Reality Labs (RL) UX researchers to define scope, timeline, and recruiting specifications. </a:t>
            </a:r>
          </a:p>
          <a:p>
            <a:pPr marL="238115" indent="-238115">
              <a:spcBef>
                <a:spcPts val="500"/>
              </a:spcBef>
              <a:spcAft>
                <a:spcPts val="500"/>
              </a:spcAft>
              <a:buFont typeface="Arial" panose="020B0604020202020204" pitchFamily="34" charset="0"/>
              <a:buChar char="•"/>
            </a:pPr>
            <a:r>
              <a:rPr lang="en-US" sz="1500">
                <a:latin typeface="Segoe UI" panose="020B0502040204020203" pitchFamily="34" charset="0"/>
                <a:cs typeface="Segoe UI" panose="020B0502040204020203" pitchFamily="34" charset="0"/>
              </a:rPr>
              <a:t>Manage end-to-end participant recruiting process for multiple RL UX Research projects, including sourcing, screening, distributing, and collecting NDAs, scheduling, processing compensation.</a:t>
            </a:r>
          </a:p>
          <a:p>
            <a:pPr marL="238115" indent="-238115">
              <a:spcBef>
                <a:spcPts val="500"/>
              </a:spcBef>
              <a:spcAft>
                <a:spcPts val="500"/>
              </a:spcAft>
              <a:buFont typeface="Arial" panose="020B0604020202020204" pitchFamily="34" charset="0"/>
              <a:buChar char="•"/>
            </a:pPr>
            <a:r>
              <a:rPr lang="en-US" sz="1500">
                <a:latin typeface="Segoe UI" panose="020B0502040204020203" pitchFamily="34" charset="0"/>
                <a:cs typeface="Segoe UI" panose="020B0502040204020203" pitchFamily="34" charset="0"/>
              </a:rPr>
              <a:t>Work as Subject Matter Experts to define eligibility requirements to create screener questions to pull a targeted pool of candidates for UX researchers.</a:t>
            </a:r>
          </a:p>
          <a:p>
            <a:pPr marL="238115" indent="-238115">
              <a:spcBef>
                <a:spcPts val="500"/>
              </a:spcBef>
              <a:spcAft>
                <a:spcPts val="500"/>
              </a:spcAft>
              <a:buFont typeface="Arial" panose="020B0604020202020204" pitchFamily="34" charset="0"/>
              <a:buChar char="•"/>
            </a:pPr>
            <a:r>
              <a:rPr lang="en-US" sz="1500">
                <a:latin typeface="Segoe UI" panose="020B0502040204020203" pitchFamily="34" charset="0"/>
                <a:cs typeface="Segoe UI" panose="020B0502040204020203" pitchFamily="34" charset="0"/>
              </a:rPr>
              <a:t>Work with a broad range of participant pools including but not limited to; end users, Developers, Creators, Workplace End Users, Managed and Unmanaged Customers.</a:t>
            </a:r>
          </a:p>
          <a:p>
            <a:pPr marL="238115" indent="-238115">
              <a:spcBef>
                <a:spcPts val="500"/>
              </a:spcBef>
              <a:spcAft>
                <a:spcPts val="500"/>
              </a:spcAft>
              <a:buFont typeface="Arial" panose="020B0604020202020204" pitchFamily="34" charset="0"/>
              <a:buChar char="•"/>
            </a:pPr>
            <a:r>
              <a:rPr lang="en-US" sz="1500">
                <a:latin typeface="Segoe UI" panose="020B0502040204020203" pitchFamily="34" charset="0"/>
                <a:cs typeface="Segoe UI" panose="020B0502040204020203" pitchFamily="34" charset="0"/>
              </a:rPr>
              <a:t>Recruit from a wide variety of end users from Facebook, Instagram, and Oculus populations.</a:t>
            </a:r>
          </a:p>
          <a:p>
            <a:pPr marL="238115" indent="-238115">
              <a:spcBef>
                <a:spcPts val="500"/>
              </a:spcBef>
              <a:spcAft>
                <a:spcPts val="500"/>
              </a:spcAft>
              <a:buFont typeface="Arial" panose="020B0604020202020204" pitchFamily="34" charset="0"/>
              <a:buChar char="•"/>
            </a:pPr>
            <a:r>
              <a:rPr lang="en-US" sz="1500">
                <a:latin typeface="Segoe UI" panose="020B0502040204020203" pitchFamily="34" charset="0"/>
                <a:cs typeface="Segoe UI" panose="020B0502040204020203" pitchFamily="34" charset="0"/>
              </a:rPr>
              <a:t>Coordinate logistics for the quality participant experience and ensure all necessary legal, compliance, and financial obligations are met.</a:t>
            </a:r>
          </a:p>
          <a:p>
            <a:pPr marL="238115" indent="-238115">
              <a:spcBef>
                <a:spcPts val="500"/>
              </a:spcBef>
              <a:spcAft>
                <a:spcPts val="500"/>
              </a:spcAft>
              <a:buFont typeface="Arial" panose="020B0604020202020204" pitchFamily="34" charset="0"/>
              <a:buChar char="•"/>
            </a:pPr>
            <a:r>
              <a:rPr lang="en-US" sz="1500">
                <a:latin typeface="Segoe UI" panose="020B0502040204020203" pitchFamily="34" charset="0"/>
                <a:cs typeface="Segoe UI" panose="020B0502040204020203" pitchFamily="34" charset="0"/>
              </a:rPr>
              <a:t>Serve as a primary point of contact for participants regarding research participation logistics.</a:t>
            </a:r>
          </a:p>
        </p:txBody>
      </p:sp>
      <p:sp>
        <p:nvSpPr>
          <p:cNvPr id="11" name="Rectangle 10">
            <a:extLst>
              <a:ext uri="{FF2B5EF4-FFF2-40B4-BE49-F238E27FC236}">
                <a16:creationId xmlns:a16="http://schemas.microsoft.com/office/drawing/2014/main" id="{33392E77-EB89-4D4D-9F34-762A2B9788B5}"/>
              </a:ext>
            </a:extLst>
          </p:cNvPr>
          <p:cNvSpPr/>
          <p:nvPr/>
        </p:nvSpPr>
        <p:spPr>
          <a:xfrm>
            <a:off x="10749642" y="5845013"/>
            <a:ext cx="798286" cy="269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6" name="Picture 5" descr="Group of people posing for a photo">
            <a:extLst>
              <a:ext uri="{FF2B5EF4-FFF2-40B4-BE49-F238E27FC236}">
                <a16:creationId xmlns:a16="http://schemas.microsoft.com/office/drawing/2014/main" id="{5232BC09-B714-F3DE-D126-A102D031A5AF}"/>
              </a:ext>
            </a:extLst>
          </p:cNvPr>
          <p:cNvPicPr>
            <a:picLocks noChangeAspect="1"/>
          </p:cNvPicPr>
          <p:nvPr/>
        </p:nvPicPr>
        <p:blipFill rotWithShape="1">
          <a:blip r:embed="rId3"/>
          <a:srcRect l="38712" r="5920"/>
          <a:stretch/>
        </p:blipFill>
        <p:spPr>
          <a:xfrm>
            <a:off x="7684924" y="487773"/>
            <a:ext cx="4507076" cy="5858436"/>
          </a:xfrm>
          <a:prstGeom prst="rect">
            <a:avLst/>
          </a:prstGeom>
        </p:spPr>
      </p:pic>
      <p:pic>
        <p:nvPicPr>
          <p:cNvPr id="7" name="Picture 6">
            <a:extLst>
              <a:ext uri="{FF2B5EF4-FFF2-40B4-BE49-F238E27FC236}">
                <a16:creationId xmlns:a16="http://schemas.microsoft.com/office/drawing/2014/main" id="{CAA40C83-6625-34DA-B5E2-E236391FB0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8031" y="766700"/>
            <a:ext cx="2752968" cy="555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50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7199DA-5E4A-D344-B816-B11E4DD8473D}"/>
              </a:ext>
            </a:extLst>
          </p:cNvPr>
          <p:cNvSpPr>
            <a:spLocks noGrp="1"/>
          </p:cNvSpPr>
          <p:nvPr>
            <p:ph type="body" sz="quarter" idx="10"/>
          </p:nvPr>
        </p:nvSpPr>
        <p:spPr/>
        <p:txBody>
          <a:bodyPr/>
          <a:lstStyle/>
          <a:p>
            <a:r>
              <a:rPr lang="en-US" dirty="0">
                <a:solidFill>
                  <a:srgbClr val="002060"/>
                </a:solidFill>
                <a:latin typeface="Poppins" panose="00000500000000000000" pitchFamily="2" charset="0"/>
                <a:cs typeface="Poppins" panose="00000500000000000000" pitchFamily="2" charset="0"/>
              </a:rPr>
              <a:t>Thank you</a:t>
            </a:r>
          </a:p>
        </p:txBody>
      </p:sp>
    </p:spTree>
    <p:extLst>
      <p:ext uri="{BB962C8B-B14F-4D97-AF65-F5344CB8AC3E}">
        <p14:creationId xmlns:p14="http://schemas.microsoft.com/office/powerpoint/2010/main" val="3719942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B74891-3EFA-5F47-A16A-4C40044C7645}"/>
              </a:ext>
            </a:extLst>
          </p:cNvPr>
          <p:cNvSpPr>
            <a:spLocks noGrp="1"/>
          </p:cNvSpPr>
          <p:nvPr>
            <p:ph type="body" sz="quarter" idx="12"/>
          </p:nvPr>
        </p:nvSpPr>
        <p:spPr/>
        <p:txBody>
          <a:bodyPr/>
          <a:lstStyle/>
          <a:p>
            <a:r>
              <a:rPr lang="en-US">
                <a:latin typeface="Poppins" panose="00000500000000000000" pitchFamily="2" charset="0"/>
                <a:cs typeface="Poppins" panose="00000500000000000000" pitchFamily="2" charset="0"/>
              </a:rPr>
              <a:t>About </a:t>
            </a:r>
            <a:r>
              <a:rPr lang="en-US" err="1">
                <a:latin typeface="Poppins" panose="00000500000000000000" pitchFamily="2" charset="0"/>
                <a:cs typeface="Poppins" panose="00000500000000000000" pitchFamily="2" charset="0"/>
              </a:rPr>
              <a:t>Affirma</a:t>
            </a:r>
            <a:endParaRPr lang="en-US">
              <a:latin typeface="Poppins" panose="00000500000000000000" pitchFamily="2" charset="0"/>
              <a:cs typeface="Poppins" panose="00000500000000000000" pitchFamily="2" charset="0"/>
            </a:endParaRPr>
          </a:p>
        </p:txBody>
      </p:sp>
      <p:sp>
        <p:nvSpPr>
          <p:cNvPr id="3" name="Text Placeholder 2">
            <a:extLst>
              <a:ext uri="{FF2B5EF4-FFF2-40B4-BE49-F238E27FC236}">
                <a16:creationId xmlns:a16="http://schemas.microsoft.com/office/drawing/2014/main" id="{FBF6F3A6-E313-4841-9E98-720A750D1B4C}"/>
              </a:ext>
            </a:extLst>
          </p:cNvPr>
          <p:cNvSpPr>
            <a:spLocks noGrp="1"/>
          </p:cNvSpPr>
          <p:nvPr>
            <p:ph type="body" sz="quarter" idx="13"/>
          </p:nvPr>
        </p:nvSpPr>
        <p:spPr/>
        <p:txBody>
          <a:bodyPr/>
          <a:lstStyle/>
          <a:p>
            <a:r>
              <a:rPr lang="en-US">
                <a:latin typeface="Poppins" panose="00000500000000000000" pitchFamily="2" charset="0"/>
                <a:cs typeface="Poppins" panose="00000500000000000000" pitchFamily="2" charset="0"/>
              </a:rPr>
              <a:t>01</a:t>
            </a:r>
          </a:p>
        </p:txBody>
      </p:sp>
    </p:spTree>
    <p:extLst>
      <p:ext uri="{BB962C8B-B14F-4D97-AF65-F5344CB8AC3E}">
        <p14:creationId xmlns:p14="http://schemas.microsoft.com/office/powerpoint/2010/main" val="121553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7D4CE1-022F-F59C-54EE-CBE312EFED2C}"/>
              </a:ext>
            </a:extLst>
          </p:cNvPr>
          <p:cNvSpPr/>
          <p:nvPr/>
        </p:nvSpPr>
        <p:spPr>
          <a:xfrm>
            <a:off x="0" y="0"/>
            <a:ext cx="12192000" cy="1819600"/>
          </a:xfrm>
          <a:prstGeom prst="rect">
            <a:avLst/>
          </a:prstGeom>
          <a:solidFill>
            <a:srgbClr val="063A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lang="en-US" sz="857">
              <a:solidFill>
                <a:prstClr val="white"/>
              </a:solidFill>
              <a:latin typeface="Calibri" panose="020F0502020204030204"/>
            </a:endParaRPr>
          </a:p>
        </p:txBody>
      </p:sp>
      <p:sp>
        <p:nvSpPr>
          <p:cNvPr id="2" name="object 2"/>
          <p:cNvSpPr txBox="1">
            <a:spLocks noGrp="1"/>
          </p:cNvSpPr>
          <p:nvPr>
            <p:ph type="title"/>
          </p:nvPr>
        </p:nvSpPr>
        <p:spPr>
          <a:xfrm>
            <a:off x="668094" y="352820"/>
            <a:ext cx="11214320" cy="574214"/>
          </a:xfrm>
          <a:prstGeom prst="rect">
            <a:avLst/>
          </a:prstGeom>
        </p:spPr>
        <p:txBody>
          <a:bodyPr vert="horz" wrap="square" lIns="0" tIns="14941" rIns="0" bIns="0" rtlCol="0" anchor="ctr">
            <a:spAutoFit/>
          </a:bodyPr>
          <a:lstStyle/>
          <a:p>
            <a:pPr marL="14941">
              <a:spcBef>
                <a:spcPts val="118"/>
              </a:spcBef>
            </a:pPr>
            <a:r>
              <a:rPr lang="en-US" sz="4000" b="1" dirty="0">
                <a:solidFill>
                  <a:schemeClr val="bg1"/>
                </a:solidFill>
                <a:latin typeface="Poppins SemiBold" panose="00000700000000000000" pitchFamily="2" charset="0"/>
                <a:cs typeface="Poppins SemiBold" panose="00000700000000000000" pitchFamily="2" charset="0"/>
              </a:rPr>
              <a:t>About </a:t>
            </a:r>
            <a:r>
              <a:rPr lang="en-US" sz="4000" b="1" spc="-12" dirty="0">
                <a:solidFill>
                  <a:schemeClr val="bg1"/>
                </a:solidFill>
                <a:latin typeface="Poppins SemiBold" panose="00000700000000000000" pitchFamily="2" charset="0"/>
                <a:cs typeface="Poppins SemiBold" panose="00000700000000000000" pitchFamily="2" charset="0"/>
              </a:rPr>
              <a:t>Affirma</a:t>
            </a:r>
          </a:p>
        </p:txBody>
      </p:sp>
      <p:sp>
        <p:nvSpPr>
          <p:cNvPr id="3" name="object 3"/>
          <p:cNvSpPr txBox="1"/>
          <p:nvPr/>
        </p:nvSpPr>
        <p:spPr>
          <a:xfrm>
            <a:off x="699305" y="970605"/>
            <a:ext cx="5005157" cy="542924"/>
          </a:xfrm>
          <a:prstGeom prst="rect">
            <a:avLst/>
          </a:prstGeom>
        </p:spPr>
        <p:txBody>
          <a:bodyPr vert="horz" wrap="square" lIns="0" tIns="14941" rIns="0" bIns="0" rtlCol="0">
            <a:spAutoFit/>
          </a:bodyPr>
          <a:lstStyle/>
          <a:p>
            <a:pPr defTabSz="522515">
              <a:lnSpc>
                <a:spcPct val="150000"/>
              </a:lnSpc>
              <a:spcBef>
                <a:spcPct val="0"/>
              </a:spcBef>
              <a:defRPr/>
            </a:pPr>
            <a:r>
              <a:rPr lang="en-US" sz="1200" spc="-12">
                <a:solidFill>
                  <a:prstClr val="white"/>
                </a:solidFill>
                <a:latin typeface="Poppins" panose="00000500000000000000" pitchFamily="2" charset="0"/>
                <a:cs typeface="Poppins" panose="00000500000000000000" pitchFamily="2" charset="0"/>
              </a:rPr>
              <a:t>Our Mission: “Become the best at applying solutions and services to positively impact people.” </a:t>
            </a:r>
          </a:p>
        </p:txBody>
      </p:sp>
      <p:sp>
        <p:nvSpPr>
          <p:cNvPr id="88" name="TextBox 87">
            <a:extLst>
              <a:ext uri="{FF2B5EF4-FFF2-40B4-BE49-F238E27FC236}">
                <a16:creationId xmlns:a16="http://schemas.microsoft.com/office/drawing/2014/main" id="{39D4C866-23A1-5516-F482-90AC4F8C3CEA}"/>
              </a:ext>
            </a:extLst>
          </p:cNvPr>
          <p:cNvSpPr txBox="1"/>
          <p:nvPr/>
        </p:nvSpPr>
        <p:spPr>
          <a:xfrm>
            <a:off x="9927509" y="420718"/>
            <a:ext cx="1328270" cy="564322"/>
          </a:xfrm>
          <a:prstGeom prst="rect">
            <a:avLst/>
          </a:prstGeom>
          <a:noFill/>
        </p:spPr>
        <p:txBody>
          <a:bodyPr wrap="square" lIns="0" tIns="0" rIns="0" bIns="0" rtlCol="0" anchor="ctr">
            <a:spAutoFit/>
          </a:bodyPr>
          <a:lstStyle/>
          <a:p>
            <a:pPr algn="r" defTabSz="914363">
              <a:defRPr/>
            </a:pPr>
            <a:r>
              <a:rPr lang="en-US" sz="3667" b="1">
                <a:solidFill>
                  <a:schemeClr val="bg1"/>
                </a:solidFill>
                <a:latin typeface="Poppins"/>
                <a:cs typeface="Poppins"/>
              </a:rPr>
              <a:t>2001</a:t>
            </a:r>
            <a:endParaRPr lang="en-US" sz="3667" b="1">
              <a:solidFill>
                <a:schemeClr val="bg1"/>
              </a:solidFill>
              <a:latin typeface="Poppins" panose="00000500000000000000" pitchFamily="2" charset="0"/>
              <a:cs typeface="Poppins" panose="00000500000000000000" pitchFamily="2" charset="0"/>
            </a:endParaRPr>
          </a:p>
        </p:txBody>
      </p:sp>
      <p:sp>
        <p:nvSpPr>
          <p:cNvPr id="89" name="TextBox 88">
            <a:extLst>
              <a:ext uri="{FF2B5EF4-FFF2-40B4-BE49-F238E27FC236}">
                <a16:creationId xmlns:a16="http://schemas.microsoft.com/office/drawing/2014/main" id="{8066889D-4EBB-E60E-0BC5-4A61C7851D42}"/>
              </a:ext>
            </a:extLst>
          </p:cNvPr>
          <p:cNvSpPr txBox="1"/>
          <p:nvPr/>
        </p:nvSpPr>
        <p:spPr>
          <a:xfrm>
            <a:off x="7671037" y="439055"/>
            <a:ext cx="1622539" cy="564322"/>
          </a:xfrm>
          <a:prstGeom prst="rect">
            <a:avLst/>
          </a:prstGeom>
          <a:noFill/>
        </p:spPr>
        <p:txBody>
          <a:bodyPr wrap="square" lIns="0" tIns="0" rIns="0" bIns="0" rtlCol="0" anchor="ctr">
            <a:spAutoFit/>
          </a:bodyPr>
          <a:lstStyle/>
          <a:p>
            <a:pPr algn="r" defTabSz="914363">
              <a:defRPr/>
            </a:pPr>
            <a:r>
              <a:rPr lang="en-US" sz="3667" b="1" dirty="0">
                <a:solidFill>
                  <a:schemeClr val="bg1"/>
                </a:solidFill>
                <a:latin typeface="Poppins"/>
                <a:cs typeface="Poppins"/>
              </a:rPr>
              <a:t>650+</a:t>
            </a:r>
          </a:p>
        </p:txBody>
      </p:sp>
      <p:pic>
        <p:nvPicPr>
          <p:cNvPr id="94" name="object 9">
            <a:extLst>
              <a:ext uri="{FF2B5EF4-FFF2-40B4-BE49-F238E27FC236}">
                <a16:creationId xmlns:a16="http://schemas.microsoft.com/office/drawing/2014/main" id="{4442ADDC-5731-153B-CC22-CC326F6E7C52}"/>
              </a:ext>
            </a:extLst>
          </p:cNvPr>
          <p:cNvPicPr/>
          <p:nvPr/>
        </p:nvPicPr>
        <p:blipFill>
          <a:blip r:embed="rId3" cstate="print"/>
          <a:stretch>
            <a:fillRect/>
          </a:stretch>
        </p:blipFill>
        <p:spPr>
          <a:xfrm flipH="1">
            <a:off x="0" y="5315901"/>
            <a:ext cx="616658" cy="1418640"/>
          </a:xfrm>
          <a:prstGeom prst="rect">
            <a:avLst/>
          </a:prstGeom>
        </p:spPr>
      </p:pic>
      <p:sp>
        <p:nvSpPr>
          <p:cNvPr id="6" name="TextBox 5">
            <a:extLst>
              <a:ext uri="{FF2B5EF4-FFF2-40B4-BE49-F238E27FC236}">
                <a16:creationId xmlns:a16="http://schemas.microsoft.com/office/drawing/2014/main" id="{2AFBBF61-6AB4-9161-C437-65C3E156EF30}"/>
              </a:ext>
            </a:extLst>
          </p:cNvPr>
          <p:cNvSpPr txBox="1"/>
          <p:nvPr/>
        </p:nvSpPr>
        <p:spPr>
          <a:xfrm>
            <a:off x="1046964" y="2515849"/>
            <a:ext cx="4552519" cy="3350341"/>
          </a:xfrm>
          <a:prstGeom prst="rect">
            <a:avLst/>
          </a:prstGeom>
          <a:noFill/>
        </p:spPr>
        <p:txBody>
          <a:bodyPr wrap="square" lIns="91440" tIns="45720" rIns="91440" bIns="45720" anchor="t">
            <a:spAutoFit/>
          </a:bodyPr>
          <a:lstStyle/>
          <a:p>
            <a:pPr marL="193138" indent="-185201" defTabSz="914363">
              <a:spcBef>
                <a:spcPts val="1000"/>
              </a:spcBef>
              <a:buClr>
                <a:srgbClr val="FFAA00"/>
              </a:buClr>
              <a:buSzPct val="108333"/>
              <a:buFont typeface="Arial" panose="020B0604020202020204" pitchFamily="34" charset="0"/>
              <a:buChar char="•"/>
              <a:tabLst>
                <a:tab pos="398182" algn="l"/>
              </a:tabLst>
              <a:defRPr/>
            </a:pPr>
            <a:r>
              <a:rPr lang="en-US" sz="1167" b="1" spc="-12" dirty="0">
                <a:solidFill>
                  <a:prstClr val="black"/>
                </a:solidFill>
                <a:latin typeface="Poppins" panose="00000500000000000000" pitchFamily="2" charset="0"/>
                <a:cs typeface="Poppins" panose="00000500000000000000" pitchFamily="2" charset="0"/>
              </a:rPr>
              <a:t>Business Process Outsourcing</a:t>
            </a:r>
            <a:endParaRPr lang="en-US" sz="1167" b="1" dirty="0">
              <a:solidFill>
                <a:prstClr val="black"/>
              </a:solidFill>
              <a:latin typeface="Poppins" panose="00000500000000000000" pitchFamily="2" charset="0"/>
              <a:cs typeface="Poppins" panose="00000500000000000000" pitchFamily="2" charset="0"/>
            </a:endParaRPr>
          </a:p>
          <a:p>
            <a:pPr marL="193138" indent="-185201" defTabSz="914363">
              <a:spcBef>
                <a:spcPts val="1000"/>
              </a:spcBef>
              <a:buClr>
                <a:srgbClr val="FFAA00"/>
              </a:buClr>
              <a:buSzPct val="108333"/>
              <a:buFont typeface="Arial" panose="020B0604020202020204" pitchFamily="34" charset="0"/>
              <a:buChar char="•"/>
              <a:tabLst>
                <a:tab pos="398182" algn="l"/>
              </a:tabLst>
              <a:defRPr/>
            </a:pPr>
            <a:r>
              <a:rPr lang="en-US" sz="1167" b="1" dirty="0">
                <a:solidFill>
                  <a:prstClr val="black"/>
                </a:solidFill>
                <a:latin typeface="Poppins" panose="00000500000000000000" pitchFamily="2" charset="0"/>
                <a:cs typeface="Poppins" panose="00000500000000000000" pitchFamily="2" charset="0"/>
              </a:rPr>
              <a:t>Data &amp; Analytics</a:t>
            </a:r>
          </a:p>
          <a:p>
            <a:pPr marL="193138" indent="-185201" defTabSz="914363">
              <a:spcBef>
                <a:spcPts val="1000"/>
              </a:spcBef>
              <a:buClr>
                <a:srgbClr val="FFAA00"/>
              </a:buClr>
              <a:buSzPct val="108333"/>
              <a:buFont typeface="Arial" panose="020B0604020202020204" pitchFamily="34" charset="0"/>
              <a:buChar char="•"/>
              <a:tabLst>
                <a:tab pos="398182" algn="l"/>
              </a:tabLst>
              <a:defRPr/>
            </a:pPr>
            <a:r>
              <a:rPr lang="en-US" sz="1167" b="1" dirty="0">
                <a:solidFill>
                  <a:prstClr val="black"/>
                </a:solidFill>
                <a:latin typeface="Poppins" panose="00000500000000000000" pitchFamily="2" charset="0"/>
                <a:cs typeface="Poppins" panose="00000500000000000000" pitchFamily="2" charset="0"/>
              </a:rPr>
              <a:t>CRM </a:t>
            </a:r>
          </a:p>
          <a:p>
            <a:pPr marL="193138" indent="-185201" defTabSz="914363">
              <a:spcBef>
                <a:spcPts val="1000"/>
              </a:spcBef>
              <a:buClr>
                <a:srgbClr val="FFAA00"/>
              </a:buClr>
              <a:buSzPct val="108333"/>
              <a:buFont typeface="Arial" panose="020B0604020202020204" pitchFamily="34" charset="0"/>
              <a:buChar char="•"/>
              <a:tabLst>
                <a:tab pos="398182" algn="l"/>
              </a:tabLst>
              <a:defRPr/>
            </a:pPr>
            <a:r>
              <a:rPr lang="en-US" sz="1167" b="1" dirty="0">
                <a:solidFill>
                  <a:prstClr val="black"/>
                </a:solidFill>
                <a:latin typeface="Poppins" panose="00000500000000000000" pitchFamily="2" charset="0"/>
                <a:cs typeface="Poppins" panose="00000500000000000000" pitchFamily="2" charset="0"/>
              </a:rPr>
              <a:t>Visual, UX, &amp; UI Design</a:t>
            </a:r>
          </a:p>
          <a:p>
            <a:pPr marL="193138" indent="-185201" defTabSz="914363">
              <a:spcBef>
                <a:spcPts val="1000"/>
              </a:spcBef>
              <a:buClr>
                <a:srgbClr val="FFAA00"/>
              </a:buClr>
              <a:buSzPct val="108333"/>
              <a:buFont typeface="Arial" panose="020B0604020202020204" pitchFamily="34" charset="0"/>
              <a:buChar char="•"/>
              <a:tabLst>
                <a:tab pos="398182" algn="l"/>
              </a:tabLst>
              <a:defRPr/>
            </a:pPr>
            <a:r>
              <a:rPr lang="en-US" sz="1167" b="1" dirty="0">
                <a:solidFill>
                  <a:prstClr val="black"/>
                </a:solidFill>
                <a:latin typeface="Poppins" panose="00000500000000000000" pitchFamily="2" charset="0"/>
                <a:cs typeface="Poppins" panose="00000500000000000000" pitchFamily="2" charset="0"/>
              </a:rPr>
              <a:t>Custom Development</a:t>
            </a:r>
          </a:p>
          <a:p>
            <a:pPr marL="193138" indent="-185201" defTabSz="914363">
              <a:spcBef>
                <a:spcPts val="1000"/>
              </a:spcBef>
              <a:buClr>
                <a:srgbClr val="FFAA00"/>
              </a:buClr>
              <a:buSzPct val="108333"/>
              <a:buFont typeface="Arial" panose="020B0604020202020204" pitchFamily="34" charset="0"/>
              <a:buChar char="•"/>
              <a:tabLst>
                <a:tab pos="398182" algn="l"/>
              </a:tabLst>
              <a:defRPr/>
            </a:pPr>
            <a:r>
              <a:rPr lang="en-US" sz="1167" b="1" dirty="0">
                <a:solidFill>
                  <a:prstClr val="black"/>
                </a:solidFill>
                <a:latin typeface="Poppins" panose="00000500000000000000" pitchFamily="2" charset="0"/>
                <a:cs typeface="Poppins" panose="00000500000000000000" pitchFamily="2" charset="0"/>
              </a:rPr>
              <a:t>Digital Marketing</a:t>
            </a:r>
          </a:p>
          <a:p>
            <a:pPr marL="193138" indent="-185201" defTabSz="914363">
              <a:spcBef>
                <a:spcPts val="1000"/>
              </a:spcBef>
              <a:buClr>
                <a:srgbClr val="FFAA00"/>
              </a:buClr>
              <a:buSzPct val="108333"/>
              <a:buFont typeface="Arial" panose="020B0604020202020204" pitchFamily="34" charset="0"/>
              <a:buChar char="•"/>
              <a:tabLst>
                <a:tab pos="398182" algn="l"/>
              </a:tabLst>
              <a:defRPr/>
            </a:pPr>
            <a:r>
              <a:rPr lang="en-US" sz="1167" b="1" dirty="0">
                <a:solidFill>
                  <a:prstClr val="black"/>
                </a:solidFill>
                <a:latin typeface="Poppins" panose="00000500000000000000" pitchFamily="2" charset="0"/>
                <a:cs typeface="Poppins" panose="00000500000000000000" pitchFamily="2" charset="0"/>
              </a:rPr>
              <a:t>Modern Workplace </a:t>
            </a:r>
          </a:p>
          <a:p>
            <a:pPr marL="193138" indent="-185201" defTabSz="914363">
              <a:spcBef>
                <a:spcPts val="1000"/>
              </a:spcBef>
              <a:buClr>
                <a:srgbClr val="FFAA00"/>
              </a:buClr>
              <a:buSzPct val="108333"/>
              <a:buFont typeface="Arial" panose="020B0604020202020204" pitchFamily="34" charset="0"/>
              <a:buChar char="•"/>
              <a:tabLst>
                <a:tab pos="398182" algn="l"/>
              </a:tabLst>
              <a:defRPr/>
            </a:pPr>
            <a:r>
              <a:rPr lang="en-US" sz="1167" b="1" dirty="0">
                <a:solidFill>
                  <a:prstClr val="black"/>
                </a:solidFill>
                <a:latin typeface="Poppins" panose="00000500000000000000" pitchFamily="2" charset="0"/>
                <a:cs typeface="Poppins" panose="00000500000000000000" pitchFamily="2" charset="0"/>
              </a:rPr>
              <a:t>Animation &amp; Video</a:t>
            </a:r>
          </a:p>
          <a:p>
            <a:pPr marL="193138" indent="-185201" defTabSz="914363">
              <a:spcBef>
                <a:spcPts val="1000"/>
              </a:spcBef>
              <a:buClr>
                <a:srgbClr val="FFAA00"/>
              </a:buClr>
              <a:buSzPct val="108333"/>
              <a:buFont typeface="Arial" panose="020B0604020202020204" pitchFamily="34" charset="0"/>
              <a:buChar char="•"/>
              <a:tabLst>
                <a:tab pos="398182" algn="l"/>
              </a:tabLst>
              <a:defRPr/>
            </a:pPr>
            <a:r>
              <a:rPr lang="en-US" sz="1167" b="1" spc="-30" dirty="0">
                <a:solidFill>
                  <a:prstClr val="black"/>
                </a:solidFill>
                <a:latin typeface="Poppins" panose="00000500000000000000" pitchFamily="2" charset="0"/>
                <a:cs typeface="Poppins" panose="00000500000000000000" pitchFamily="2" charset="0"/>
              </a:rPr>
              <a:t>Project Management</a:t>
            </a:r>
          </a:p>
          <a:p>
            <a:pPr marL="193138" indent="-185201" defTabSz="914363">
              <a:spcBef>
                <a:spcPts val="1000"/>
              </a:spcBef>
              <a:buClr>
                <a:srgbClr val="FFAA00"/>
              </a:buClr>
              <a:buSzPct val="108333"/>
              <a:buFont typeface="Arial" panose="020B0604020202020204" pitchFamily="34" charset="0"/>
              <a:buChar char="•"/>
              <a:tabLst>
                <a:tab pos="398182" algn="l"/>
              </a:tabLst>
              <a:defRPr/>
            </a:pPr>
            <a:r>
              <a:rPr lang="en-US" sz="1167" b="1" dirty="0">
                <a:solidFill>
                  <a:prstClr val="black"/>
                </a:solidFill>
                <a:latin typeface="Poppins" panose="00000500000000000000" pitchFamily="2" charset="0"/>
                <a:cs typeface="Poppins" panose="00000500000000000000" pitchFamily="2" charset="0"/>
              </a:rPr>
              <a:t>Content &amp; Change Management</a:t>
            </a:r>
          </a:p>
          <a:p>
            <a:pPr marL="193138" indent="-185201" defTabSz="914363">
              <a:spcBef>
                <a:spcPts val="1000"/>
              </a:spcBef>
              <a:buClr>
                <a:srgbClr val="FFAA00"/>
              </a:buClr>
              <a:buSzPct val="108333"/>
              <a:buFont typeface="Arial" panose="020B0604020202020204" pitchFamily="34" charset="0"/>
              <a:buChar char="•"/>
              <a:tabLst>
                <a:tab pos="398182" algn="l"/>
              </a:tabLst>
              <a:defRPr/>
            </a:pPr>
            <a:r>
              <a:rPr lang="en-US" sz="1167" b="1" dirty="0">
                <a:solidFill>
                  <a:prstClr val="black"/>
                </a:solidFill>
                <a:latin typeface="Poppins" panose="00000500000000000000" pitchFamily="2" charset="0"/>
                <a:cs typeface="Poppins" panose="00000500000000000000" pitchFamily="2" charset="0"/>
              </a:rPr>
              <a:t>AI Consulting</a:t>
            </a:r>
          </a:p>
        </p:txBody>
      </p:sp>
      <p:sp>
        <p:nvSpPr>
          <p:cNvPr id="8" name="TextBox 7">
            <a:extLst>
              <a:ext uri="{FF2B5EF4-FFF2-40B4-BE49-F238E27FC236}">
                <a16:creationId xmlns:a16="http://schemas.microsoft.com/office/drawing/2014/main" id="{71BB16CA-6431-BE07-20EF-9F414CF816FD}"/>
              </a:ext>
            </a:extLst>
          </p:cNvPr>
          <p:cNvSpPr txBox="1"/>
          <p:nvPr/>
        </p:nvSpPr>
        <p:spPr>
          <a:xfrm>
            <a:off x="1046964" y="2125126"/>
            <a:ext cx="2557304" cy="323165"/>
          </a:xfrm>
          <a:prstGeom prst="rect">
            <a:avLst/>
          </a:prstGeom>
          <a:noFill/>
        </p:spPr>
        <p:txBody>
          <a:bodyPr wrap="square" rtlCol="0">
            <a:spAutoFit/>
          </a:bodyPr>
          <a:lstStyle/>
          <a:p>
            <a:pPr defTabSz="914363">
              <a:defRPr/>
            </a:pPr>
            <a:r>
              <a:rPr lang="en-US" sz="1500">
                <a:solidFill>
                  <a:srgbClr val="0070C0"/>
                </a:solidFill>
                <a:latin typeface="Poppins SemiBold" panose="00000700000000000000" pitchFamily="2" charset="0"/>
                <a:cs typeface="Poppins SemiBold" panose="00000700000000000000" pitchFamily="2" charset="0"/>
              </a:rPr>
              <a:t>Affirma Services</a:t>
            </a:r>
          </a:p>
        </p:txBody>
      </p:sp>
      <p:sp>
        <p:nvSpPr>
          <p:cNvPr id="10" name="object 60">
            <a:extLst>
              <a:ext uri="{FF2B5EF4-FFF2-40B4-BE49-F238E27FC236}">
                <a16:creationId xmlns:a16="http://schemas.microsoft.com/office/drawing/2014/main" id="{2A6AFC17-CF74-EB51-2510-79DB048EA08B}"/>
              </a:ext>
            </a:extLst>
          </p:cNvPr>
          <p:cNvSpPr txBox="1"/>
          <p:nvPr/>
        </p:nvSpPr>
        <p:spPr>
          <a:xfrm>
            <a:off x="5038008" y="2151142"/>
            <a:ext cx="596900" cy="304092"/>
          </a:xfrm>
          <a:prstGeom prst="rect">
            <a:avLst/>
          </a:prstGeom>
        </p:spPr>
        <p:txBody>
          <a:bodyPr vert="horz" wrap="square" lIns="0" tIns="14194" rIns="0" bIns="0" rtlCol="0">
            <a:spAutoFit/>
          </a:bodyPr>
          <a:lstStyle/>
          <a:p>
            <a:pPr marL="14941" defTabSz="914363">
              <a:spcBef>
                <a:spcPts val="112"/>
              </a:spcBef>
              <a:defRPr/>
            </a:pPr>
            <a:r>
              <a:rPr sz="1177" b="1" spc="-12">
                <a:solidFill>
                  <a:srgbClr val="FFFFFF"/>
                </a:solidFill>
                <a:latin typeface="Segoe UI Semibold"/>
                <a:cs typeface="Segoe UI Semibold"/>
              </a:rPr>
              <a:t>Bellevue</a:t>
            </a:r>
            <a:endParaRPr sz="1177">
              <a:solidFill>
                <a:prstClr val="black"/>
              </a:solidFill>
              <a:latin typeface="Segoe UI Semibold"/>
              <a:cs typeface="Segoe UI Semibold"/>
            </a:endParaRPr>
          </a:p>
          <a:p>
            <a:pPr marL="64994" defTabSz="914363">
              <a:spcBef>
                <a:spcPts val="18"/>
              </a:spcBef>
              <a:defRPr/>
            </a:pPr>
            <a:r>
              <a:rPr sz="706" i="1" spc="-12">
                <a:solidFill>
                  <a:srgbClr val="FFFFFF"/>
                </a:solidFill>
                <a:latin typeface="Segoe UI"/>
                <a:cs typeface="Segoe UI"/>
              </a:rPr>
              <a:t>Washington</a:t>
            </a:r>
            <a:endParaRPr sz="706">
              <a:solidFill>
                <a:prstClr val="black"/>
              </a:solidFill>
              <a:latin typeface="Segoe UI"/>
              <a:cs typeface="Segoe UI"/>
            </a:endParaRPr>
          </a:p>
        </p:txBody>
      </p:sp>
      <p:sp>
        <p:nvSpPr>
          <p:cNvPr id="11" name="object 61">
            <a:extLst>
              <a:ext uri="{FF2B5EF4-FFF2-40B4-BE49-F238E27FC236}">
                <a16:creationId xmlns:a16="http://schemas.microsoft.com/office/drawing/2014/main" id="{12188002-18D5-9924-0593-6378DA982BD0}"/>
              </a:ext>
            </a:extLst>
          </p:cNvPr>
          <p:cNvSpPr txBox="1"/>
          <p:nvPr/>
        </p:nvSpPr>
        <p:spPr>
          <a:xfrm>
            <a:off x="5704464" y="2567922"/>
            <a:ext cx="649194" cy="269244"/>
          </a:xfrm>
          <a:prstGeom prst="rect">
            <a:avLst/>
          </a:prstGeom>
        </p:spPr>
        <p:txBody>
          <a:bodyPr vert="horz" wrap="square" lIns="0" tIns="15688" rIns="0" bIns="0" rtlCol="0">
            <a:spAutoFit/>
          </a:bodyPr>
          <a:lstStyle/>
          <a:p>
            <a:pPr algn="ctr" defTabSz="914363">
              <a:spcBef>
                <a:spcPts val="123"/>
              </a:spcBef>
              <a:defRPr/>
            </a:pPr>
            <a:r>
              <a:rPr sz="941" b="1" spc="-12">
                <a:solidFill>
                  <a:srgbClr val="FFFFFF"/>
                </a:solidFill>
                <a:latin typeface="Segoe UI Semibold"/>
                <a:cs typeface="Segoe UI Semibold"/>
              </a:rPr>
              <a:t>Fayetteville</a:t>
            </a:r>
            <a:endParaRPr sz="941">
              <a:solidFill>
                <a:prstClr val="black"/>
              </a:solidFill>
              <a:latin typeface="Segoe UI Semibold"/>
              <a:cs typeface="Segoe UI Semibold"/>
            </a:endParaRPr>
          </a:p>
          <a:p>
            <a:pPr marL="2241" algn="ctr" defTabSz="914363">
              <a:spcBef>
                <a:spcPts val="6"/>
              </a:spcBef>
              <a:defRPr/>
            </a:pPr>
            <a:r>
              <a:rPr sz="706" i="1" spc="-12">
                <a:solidFill>
                  <a:srgbClr val="FFFFFF"/>
                </a:solidFill>
                <a:latin typeface="Segoe UI"/>
                <a:cs typeface="Segoe UI"/>
              </a:rPr>
              <a:t>Arkansas</a:t>
            </a:r>
            <a:endParaRPr sz="706">
              <a:solidFill>
                <a:prstClr val="black"/>
              </a:solidFill>
              <a:latin typeface="Segoe UI"/>
              <a:cs typeface="Segoe UI"/>
            </a:endParaRPr>
          </a:p>
        </p:txBody>
      </p:sp>
      <p:sp>
        <p:nvSpPr>
          <p:cNvPr id="14" name="object 64">
            <a:extLst>
              <a:ext uri="{FF2B5EF4-FFF2-40B4-BE49-F238E27FC236}">
                <a16:creationId xmlns:a16="http://schemas.microsoft.com/office/drawing/2014/main" id="{BDC95A70-79F7-CE41-CCE5-E8A86758EE92}"/>
              </a:ext>
            </a:extLst>
          </p:cNvPr>
          <p:cNvSpPr txBox="1"/>
          <p:nvPr/>
        </p:nvSpPr>
        <p:spPr>
          <a:xfrm>
            <a:off x="8193279" y="2336474"/>
            <a:ext cx="378759" cy="304092"/>
          </a:xfrm>
          <a:prstGeom prst="rect">
            <a:avLst/>
          </a:prstGeom>
        </p:spPr>
        <p:txBody>
          <a:bodyPr vert="horz" wrap="square" lIns="0" tIns="14194" rIns="0" bIns="0" rtlCol="0">
            <a:spAutoFit/>
          </a:bodyPr>
          <a:lstStyle/>
          <a:p>
            <a:pPr marL="53789" defTabSz="914363">
              <a:spcBef>
                <a:spcPts val="112"/>
              </a:spcBef>
              <a:defRPr/>
            </a:pPr>
            <a:r>
              <a:rPr sz="1177" b="1" spc="-23">
                <a:solidFill>
                  <a:srgbClr val="FFFFFF"/>
                </a:solidFill>
                <a:latin typeface="Segoe UI Semibold"/>
                <a:cs typeface="Segoe UI Semibold"/>
              </a:rPr>
              <a:t>IASI</a:t>
            </a:r>
            <a:endParaRPr sz="1177">
              <a:solidFill>
                <a:prstClr val="black"/>
              </a:solidFill>
              <a:latin typeface="Segoe UI Semibold"/>
              <a:cs typeface="Segoe UI Semibold"/>
            </a:endParaRPr>
          </a:p>
          <a:p>
            <a:pPr marL="14941" defTabSz="914363">
              <a:spcBef>
                <a:spcPts val="18"/>
              </a:spcBef>
              <a:defRPr/>
            </a:pPr>
            <a:r>
              <a:rPr sz="706" i="1" spc="-12">
                <a:solidFill>
                  <a:srgbClr val="FFFFFF"/>
                </a:solidFill>
                <a:latin typeface="Segoe UI"/>
                <a:cs typeface="Segoe UI"/>
              </a:rPr>
              <a:t>Romania</a:t>
            </a:r>
            <a:endParaRPr sz="706">
              <a:solidFill>
                <a:prstClr val="black"/>
              </a:solidFill>
              <a:latin typeface="Segoe UI"/>
              <a:cs typeface="Segoe UI"/>
            </a:endParaRPr>
          </a:p>
        </p:txBody>
      </p:sp>
      <p:sp>
        <p:nvSpPr>
          <p:cNvPr id="15" name="object 65">
            <a:extLst>
              <a:ext uri="{FF2B5EF4-FFF2-40B4-BE49-F238E27FC236}">
                <a16:creationId xmlns:a16="http://schemas.microsoft.com/office/drawing/2014/main" id="{8E0C5C0F-36FB-AC05-D227-89C2F0FF7592}"/>
              </a:ext>
            </a:extLst>
          </p:cNvPr>
          <p:cNvSpPr txBox="1"/>
          <p:nvPr/>
        </p:nvSpPr>
        <p:spPr>
          <a:xfrm>
            <a:off x="7408417" y="2883881"/>
            <a:ext cx="478863" cy="304092"/>
          </a:xfrm>
          <a:prstGeom prst="rect">
            <a:avLst/>
          </a:prstGeom>
        </p:spPr>
        <p:txBody>
          <a:bodyPr vert="horz" wrap="square" lIns="0" tIns="14194" rIns="0" bIns="0" rtlCol="0">
            <a:spAutoFit/>
          </a:bodyPr>
          <a:lstStyle/>
          <a:p>
            <a:pPr algn="ctr" defTabSz="914363">
              <a:spcBef>
                <a:spcPts val="112"/>
              </a:spcBef>
              <a:defRPr/>
            </a:pPr>
            <a:r>
              <a:rPr sz="1177" b="1" spc="-12">
                <a:solidFill>
                  <a:srgbClr val="FFFFFF"/>
                </a:solidFill>
                <a:latin typeface="Segoe UI Semibold"/>
                <a:cs typeface="Segoe UI Semibold"/>
              </a:rPr>
              <a:t>Dublin</a:t>
            </a:r>
            <a:endParaRPr sz="1177">
              <a:solidFill>
                <a:prstClr val="black"/>
              </a:solidFill>
              <a:latin typeface="Segoe UI Semibold"/>
              <a:cs typeface="Segoe UI Semibold"/>
            </a:endParaRPr>
          </a:p>
          <a:p>
            <a:pPr algn="ctr" defTabSz="914363">
              <a:spcBef>
                <a:spcPts val="18"/>
              </a:spcBef>
              <a:defRPr/>
            </a:pPr>
            <a:r>
              <a:rPr sz="706" i="1" spc="-12">
                <a:solidFill>
                  <a:srgbClr val="FFFFFF"/>
                </a:solidFill>
                <a:latin typeface="Segoe UI"/>
                <a:cs typeface="Segoe UI"/>
              </a:rPr>
              <a:t>Ireland</a:t>
            </a:r>
            <a:endParaRPr sz="706">
              <a:solidFill>
                <a:prstClr val="black"/>
              </a:solidFill>
              <a:latin typeface="Segoe UI"/>
              <a:cs typeface="Segoe UI"/>
            </a:endParaRPr>
          </a:p>
        </p:txBody>
      </p:sp>
      <p:sp>
        <p:nvSpPr>
          <p:cNvPr id="16" name="object 66">
            <a:extLst>
              <a:ext uri="{FF2B5EF4-FFF2-40B4-BE49-F238E27FC236}">
                <a16:creationId xmlns:a16="http://schemas.microsoft.com/office/drawing/2014/main" id="{CA8BBDC7-CE9B-9485-5CE6-EB823109C206}"/>
              </a:ext>
            </a:extLst>
          </p:cNvPr>
          <p:cNvSpPr txBox="1"/>
          <p:nvPr/>
        </p:nvSpPr>
        <p:spPr>
          <a:xfrm>
            <a:off x="7207028" y="4752587"/>
            <a:ext cx="691777" cy="159870"/>
          </a:xfrm>
          <a:prstGeom prst="rect">
            <a:avLst/>
          </a:prstGeom>
        </p:spPr>
        <p:txBody>
          <a:bodyPr vert="horz" wrap="square" lIns="0" tIns="14941" rIns="0" bIns="0" rtlCol="0">
            <a:spAutoFit/>
          </a:bodyPr>
          <a:lstStyle/>
          <a:p>
            <a:pPr marL="14941" defTabSz="914363">
              <a:spcBef>
                <a:spcPts val="118"/>
              </a:spcBef>
              <a:defRPr/>
            </a:pPr>
            <a:r>
              <a:rPr sz="941" b="1" spc="-12">
                <a:solidFill>
                  <a:srgbClr val="FFFFFF"/>
                </a:solidFill>
                <a:latin typeface="Segoe UI Semibold"/>
                <a:cs typeface="Segoe UI Semibold"/>
              </a:rPr>
              <a:t>Ahmedabad</a:t>
            </a:r>
            <a:endParaRPr sz="941">
              <a:solidFill>
                <a:prstClr val="black"/>
              </a:solidFill>
              <a:latin typeface="Segoe UI Semibold"/>
              <a:cs typeface="Segoe UI Semibold"/>
            </a:endParaRPr>
          </a:p>
        </p:txBody>
      </p:sp>
      <p:sp>
        <p:nvSpPr>
          <p:cNvPr id="17" name="object 67">
            <a:extLst>
              <a:ext uri="{FF2B5EF4-FFF2-40B4-BE49-F238E27FC236}">
                <a16:creationId xmlns:a16="http://schemas.microsoft.com/office/drawing/2014/main" id="{B46A4DB5-4474-77F4-D67B-5A7E4ABAFF32}"/>
              </a:ext>
            </a:extLst>
          </p:cNvPr>
          <p:cNvSpPr txBox="1"/>
          <p:nvPr/>
        </p:nvSpPr>
        <p:spPr>
          <a:xfrm>
            <a:off x="7438867" y="4908084"/>
            <a:ext cx="224118" cy="123706"/>
          </a:xfrm>
          <a:prstGeom prst="rect">
            <a:avLst/>
          </a:prstGeom>
        </p:spPr>
        <p:txBody>
          <a:bodyPr vert="horz" wrap="square" lIns="0" tIns="14941" rIns="0" bIns="0" rtlCol="0">
            <a:spAutoFit/>
          </a:bodyPr>
          <a:lstStyle/>
          <a:p>
            <a:pPr marL="14941" defTabSz="914363">
              <a:spcBef>
                <a:spcPts val="118"/>
              </a:spcBef>
              <a:defRPr/>
            </a:pPr>
            <a:r>
              <a:rPr sz="706" i="1" spc="-12">
                <a:solidFill>
                  <a:srgbClr val="FFFFFF"/>
                </a:solidFill>
                <a:latin typeface="Segoe UI"/>
                <a:cs typeface="Segoe UI"/>
              </a:rPr>
              <a:t>India</a:t>
            </a:r>
            <a:endParaRPr sz="706">
              <a:solidFill>
                <a:prstClr val="black"/>
              </a:solidFill>
              <a:latin typeface="Segoe UI"/>
              <a:cs typeface="Segoe UI"/>
            </a:endParaRPr>
          </a:p>
        </p:txBody>
      </p:sp>
      <p:sp>
        <p:nvSpPr>
          <p:cNvPr id="18" name="object 73">
            <a:extLst>
              <a:ext uri="{FF2B5EF4-FFF2-40B4-BE49-F238E27FC236}">
                <a16:creationId xmlns:a16="http://schemas.microsoft.com/office/drawing/2014/main" id="{F4205770-534F-3A23-89E4-775BDBB633DF}"/>
              </a:ext>
            </a:extLst>
          </p:cNvPr>
          <p:cNvSpPr/>
          <p:nvPr/>
        </p:nvSpPr>
        <p:spPr>
          <a:xfrm>
            <a:off x="9111878" y="5849828"/>
            <a:ext cx="732118" cy="732118"/>
          </a:xfrm>
          <a:custGeom>
            <a:avLst/>
            <a:gdLst/>
            <a:ahLst/>
            <a:cxnLst/>
            <a:rect l="l" t="t" r="r" b="b"/>
            <a:pathLst>
              <a:path w="622300" h="622300">
                <a:moveTo>
                  <a:pt x="621792" y="310896"/>
                </a:moveTo>
                <a:lnTo>
                  <a:pt x="618413" y="264960"/>
                </a:lnTo>
                <a:lnTo>
                  <a:pt x="608622" y="221107"/>
                </a:lnTo>
                <a:lnTo>
                  <a:pt x="592886" y="179832"/>
                </a:lnTo>
                <a:lnTo>
                  <a:pt x="571703" y="141617"/>
                </a:lnTo>
                <a:lnTo>
                  <a:pt x="545528" y="106934"/>
                </a:lnTo>
                <a:lnTo>
                  <a:pt x="514858" y="76263"/>
                </a:lnTo>
                <a:lnTo>
                  <a:pt x="480174" y="50088"/>
                </a:lnTo>
                <a:lnTo>
                  <a:pt x="441960" y="28905"/>
                </a:lnTo>
                <a:lnTo>
                  <a:pt x="400685" y="13169"/>
                </a:lnTo>
                <a:lnTo>
                  <a:pt x="356831" y="3378"/>
                </a:lnTo>
                <a:lnTo>
                  <a:pt x="310896" y="0"/>
                </a:lnTo>
                <a:lnTo>
                  <a:pt x="264947" y="3378"/>
                </a:lnTo>
                <a:lnTo>
                  <a:pt x="221094" y="13169"/>
                </a:lnTo>
                <a:lnTo>
                  <a:pt x="179819" y="28905"/>
                </a:lnTo>
                <a:lnTo>
                  <a:pt x="141605" y="50088"/>
                </a:lnTo>
                <a:lnTo>
                  <a:pt x="106921" y="76263"/>
                </a:lnTo>
                <a:lnTo>
                  <a:pt x="76250" y="106934"/>
                </a:lnTo>
                <a:lnTo>
                  <a:pt x="50076" y="141617"/>
                </a:lnTo>
                <a:lnTo>
                  <a:pt x="28892" y="179832"/>
                </a:lnTo>
                <a:lnTo>
                  <a:pt x="13157" y="221107"/>
                </a:lnTo>
                <a:lnTo>
                  <a:pt x="3365" y="264960"/>
                </a:lnTo>
                <a:lnTo>
                  <a:pt x="0" y="310896"/>
                </a:lnTo>
                <a:lnTo>
                  <a:pt x="3365" y="356844"/>
                </a:lnTo>
                <a:lnTo>
                  <a:pt x="13157" y="400697"/>
                </a:lnTo>
                <a:lnTo>
                  <a:pt x="28892" y="441972"/>
                </a:lnTo>
                <a:lnTo>
                  <a:pt x="50076" y="480187"/>
                </a:lnTo>
                <a:lnTo>
                  <a:pt x="76250" y="514870"/>
                </a:lnTo>
                <a:lnTo>
                  <a:pt x="106921" y="545541"/>
                </a:lnTo>
                <a:lnTo>
                  <a:pt x="141605" y="571715"/>
                </a:lnTo>
                <a:lnTo>
                  <a:pt x="179819" y="592899"/>
                </a:lnTo>
                <a:lnTo>
                  <a:pt x="221094" y="608634"/>
                </a:lnTo>
                <a:lnTo>
                  <a:pt x="264947" y="618426"/>
                </a:lnTo>
                <a:lnTo>
                  <a:pt x="310896" y="621792"/>
                </a:lnTo>
                <a:lnTo>
                  <a:pt x="356831" y="618426"/>
                </a:lnTo>
                <a:lnTo>
                  <a:pt x="400685" y="608634"/>
                </a:lnTo>
                <a:lnTo>
                  <a:pt x="441960" y="592899"/>
                </a:lnTo>
                <a:lnTo>
                  <a:pt x="480174" y="571715"/>
                </a:lnTo>
                <a:lnTo>
                  <a:pt x="514858" y="545541"/>
                </a:lnTo>
                <a:lnTo>
                  <a:pt x="545528" y="514870"/>
                </a:lnTo>
                <a:lnTo>
                  <a:pt x="571703" y="480187"/>
                </a:lnTo>
                <a:lnTo>
                  <a:pt x="592886" y="441972"/>
                </a:lnTo>
                <a:lnTo>
                  <a:pt x="608622" y="400697"/>
                </a:lnTo>
                <a:lnTo>
                  <a:pt x="618413" y="356844"/>
                </a:lnTo>
                <a:lnTo>
                  <a:pt x="621792" y="310896"/>
                </a:lnTo>
                <a:close/>
              </a:path>
            </a:pathLst>
          </a:custGeom>
          <a:solidFill>
            <a:srgbClr val="0074B4"/>
          </a:solidFill>
        </p:spPr>
        <p:txBody>
          <a:bodyPr wrap="square" lIns="0" tIns="0" rIns="0" bIns="0" rtlCol="0"/>
          <a:lstStyle/>
          <a:p>
            <a:pPr defTabSz="914363">
              <a:defRPr/>
            </a:pPr>
            <a:endParaRPr sz="857">
              <a:solidFill>
                <a:prstClr val="black"/>
              </a:solidFill>
              <a:latin typeface="Calibri" panose="020F0502020204030204"/>
            </a:endParaRPr>
          </a:p>
        </p:txBody>
      </p:sp>
      <p:sp>
        <p:nvSpPr>
          <p:cNvPr id="19" name="object 74">
            <a:extLst>
              <a:ext uri="{FF2B5EF4-FFF2-40B4-BE49-F238E27FC236}">
                <a16:creationId xmlns:a16="http://schemas.microsoft.com/office/drawing/2014/main" id="{99CF760F-EDF4-7DBF-3FFD-7E82C355DD41}"/>
              </a:ext>
            </a:extLst>
          </p:cNvPr>
          <p:cNvSpPr txBox="1"/>
          <p:nvPr/>
        </p:nvSpPr>
        <p:spPr>
          <a:xfrm>
            <a:off x="9222592" y="6062835"/>
            <a:ext cx="1470212" cy="304092"/>
          </a:xfrm>
          <a:prstGeom prst="rect">
            <a:avLst/>
          </a:prstGeom>
        </p:spPr>
        <p:txBody>
          <a:bodyPr vert="horz" wrap="square" lIns="0" tIns="14194" rIns="0" bIns="0" rtlCol="0">
            <a:spAutoFit/>
          </a:bodyPr>
          <a:lstStyle/>
          <a:p>
            <a:pPr marL="14941" defTabSz="914363">
              <a:spcBef>
                <a:spcPts val="112"/>
              </a:spcBef>
              <a:tabLst>
                <a:tab pos="1454531" algn="l"/>
              </a:tabLst>
              <a:defRPr/>
            </a:pPr>
            <a:r>
              <a:rPr sz="1177" b="1">
                <a:solidFill>
                  <a:srgbClr val="FFFFFF"/>
                </a:solidFill>
                <a:latin typeface="Segoe UI Semibold"/>
                <a:cs typeface="Segoe UI Semibold"/>
              </a:rPr>
              <a:t>Sydney</a:t>
            </a:r>
            <a:r>
              <a:rPr sz="1177" b="1" spc="518">
                <a:solidFill>
                  <a:srgbClr val="FFFFFF"/>
                </a:solidFill>
                <a:latin typeface="Segoe UI Semibold"/>
                <a:cs typeface="Segoe UI Semibold"/>
              </a:rPr>
              <a:t> </a:t>
            </a:r>
            <a:r>
              <a:rPr sz="1177" b="1" u="heavy">
                <a:solidFill>
                  <a:srgbClr val="FFFFFF"/>
                </a:solidFill>
                <a:uFill>
                  <a:solidFill>
                    <a:srgbClr val="0074B4"/>
                  </a:solidFill>
                </a:uFill>
                <a:latin typeface="Segoe UI Semibold"/>
                <a:cs typeface="Segoe UI Semibold"/>
              </a:rPr>
              <a:t>	</a:t>
            </a:r>
            <a:endParaRPr sz="1177">
              <a:solidFill>
                <a:prstClr val="black"/>
              </a:solidFill>
              <a:latin typeface="Segoe UI Semibold"/>
              <a:cs typeface="Segoe UI Semibold"/>
            </a:endParaRPr>
          </a:p>
          <a:p>
            <a:pPr marL="84418" defTabSz="914363">
              <a:spcBef>
                <a:spcPts val="18"/>
              </a:spcBef>
              <a:defRPr/>
            </a:pPr>
            <a:r>
              <a:rPr sz="706" i="1" spc="-12">
                <a:solidFill>
                  <a:srgbClr val="FFFFFF"/>
                </a:solidFill>
                <a:latin typeface="Segoe UI"/>
                <a:cs typeface="Segoe UI"/>
              </a:rPr>
              <a:t>Australia</a:t>
            </a:r>
            <a:endParaRPr sz="706">
              <a:solidFill>
                <a:prstClr val="black"/>
              </a:solidFill>
              <a:latin typeface="Segoe UI"/>
              <a:cs typeface="Segoe UI"/>
            </a:endParaRPr>
          </a:p>
        </p:txBody>
      </p:sp>
      <p:sp>
        <p:nvSpPr>
          <p:cNvPr id="24" name="object 79">
            <a:extLst>
              <a:ext uri="{FF2B5EF4-FFF2-40B4-BE49-F238E27FC236}">
                <a16:creationId xmlns:a16="http://schemas.microsoft.com/office/drawing/2014/main" id="{AB96617F-BC9E-91AD-1F81-AA2921EAF583}"/>
              </a:ext>
            </a:extLst>
          </p:cNvPr>
          <p:cNvSpPr txBox="1"/>
          <p:nvPr/>
        </p:nvSpPr>
        <p:spPr>
          <a:xfrm>
            <a:off x="6462224" y="4562079"/>
            <a:ext cx="460188" cy="296461"/>
          </a:xfrm>
          <a:prstGeom prst="rect">
            <a:avLst/>
          </a:prstGeom>
        </p:spPr>
        <p:txBody>
          <a:bodyPr vert="horz" wrap="square" lIns="0" tIns="14194" rIns="0" bIns="0" rtlCol="0">
            <a:spAutoFit/>
          </a:bodyPr>
          <a:lstStyle/>
          <a:p>
            <a:pPr algn="ctr" defTabSz="914363">
              <a:lnSpc>
                <a:spcPts val="1400"/>
              </a:lnSpc>
              <a:spcBef>
                <a:spcPts val="112"/>
              </a:spcBef>
              <a:defRPr/>
            </a:pPr>
            <a:r>
              <a:rPr sz="1177" b="1" spc="-12">
                <a:solidFill>
                  <a:srgbClr val="FFFFFF"/>
                </a:solidFill>
                <a:latin typeface="Segoe UI Semibold"/>
                <a:cs typeface="Segoe UI Semibold"/>
              </a:rPr>
              <a:t>Austin</a:t>
            </a:r>
            <a:endParaRPr sz="1177">
              <a:solidFill>
                <a:prstClr val="black"/>
              </a:solidFill>
              <a:latin typeface="Segoe UI Semibold"/>
              <a:cs typeface="Segoe UI Semibold"/>
            </a:endParaRPr>
          </a:p>
          <a:p>
            <a:pPr algn="ctr" defTabSz="914363">
              <a:lnSpc>
                <a:spcPts val="835"/>
              </a:lnSpc>
              <a:defRPr/>
            </a:pPr>
            <a:r>
              <a:rPr sz="706" i="1" spc="-12">
                <a:solidFill>
                  <a:srgbClr val="FFFFFF"/>
                </a:solidFill>
                <a:latin typeface="Segoe UI"/>
                <a:cs typeface="Segoe UI"/>
              </a:rPr>
              <a:t>Texas</a:t>
            </a:r>
            <a:endParaRPr sz="706">
              <a:solidFill>
                <a:prstClr val="black"/>
              </a:solidFill>
              <a:latin typeface="Segoe UI"/>
              <a:cs typeface="Segoe UI"/>
            </a:endParaRPr>
          </a:p>
        </p:txBody>
      </p:sp>
      <p:sp>
        <p:nvSpPr>
          <p:cNvPr id="25" name="object 80">
            <a:extLst>
              <a:ext uri="{FF2B5EF4-FFF2-40B4-BE49-F238E27FC236}">
                <a16:creationId xmlns:a16="http://schemas.microsoft.com/office/drawing/2014/main" id="{A3966B57-4D2A-0FB9-DB55-DA67DF64C3E8}"/>
              </a:ext>
            </a:extLst>
          </p:cNvPr>
          <p:cNvSpPr txBox="1"/>
          <p:nvPr/>
        </p:nvSpPr>
        <p:spPr>
          <a:xfrm>
            <a:off x="5581308" y="6133989"/>
            <a:ext cx="673847" cy="268490"/>
          </a:xfrm>
          <a:prstGeom prst="rect">
            <a:avLst/>
          </a:prstGeom>
        </p:spPr>
        <p:txBody>
          <a:bodyPr vert="horz" wrap="square" lIns="0" tIns="14941" rIns="0" bIns="0" rtlCol="0">
            <a:spAutoFit/>
          </a:bodyPr>
          <a:lstStyle/>
          <a:p>
            <a:pPr algn="ctr" defTabSz="914363">
              <a:spcBef>
                <a:spcPts val="118"/>
              </a:spcBef>
              <a:defRPr/>
            </a:pPr>
            <a:r>
              <a:rPr sz="941" b="1" spc="-12">
                <a:solidFill>
                  <a:srgbClr val="FFFFFF"/>
                </a:solidFill>
                <a:latin typeface="Segoe UI Semibold"/>
                <a:cs typeface="Segoe UI Semibold"/>
              </a:rPr>
              <a:t>Guadalajara</a:t>
            </a:r>
            <a:endParaRPr sz="941">
              <a:solidFill>
                <a:prstClr val="black"/>
              </a:solidFill>
              <a:latin typeface="Segoe UI Semibold"/>
              <a:cs typeface="Segoe UI Semibold"/>
            </a:endParaRPr>
          </a:p>
          <a:p>
            <a:pPr marR="32123" algn="ctr" defTabSz="914363">
              <a:spcBef>
                <a:spcPts val="18"/>
              </a:spcBef>
              <a:defRPr/>
            </a:pPr>
            <a:r>
              <a:rPr sz="706" i="1" spc="-12">
                <a:solidFill>
                  <a:srgbClr val="FFFFFF"/>
                </a:solidFill>
                <a:latin typeface="Segoe UI"/>
                <a:cs typeface="Segoe UI"/>
              </a:rPr>
              <a:t>Mexico</a:t>
            </a:r>
            <a:endParaRPr sz="706">
              <a:solidFill>
                <a:prstClr val="black"/>
              </a:solidFill>
              <a:latin typeface="Segoe UI"/>
              <a:cs typeface="Segoe UI"/>
            </a:endParaRPr>
          </a:p>
        </p:txBody>
      </p:sp>
      <p:grpSp>
        <p:nvGrpSpPr>
          <p:cNvPr id="26" name="object 81">
            <a:extLst>
              <a:ext uri="{FF2B5EF4-FFF2-40B4-BE49-F238E27FC236}">
                <a16:creationId xmlns:a16="http://schemas.microsoft.com/office/drawing/2014/main" id="{AF1458CE-3F5A-ECB3-A036-48F55009C942}"/>
              </a:ext>
            </a:extLst>
          </p:cNvPr>
          <p:cNvGrpSpPr/>
          <p:nvPr/>
        </p:nvGrpSpPr>
        <p:grpSpPr>
          <a:xfrm>
            <a:off x="5726623" y="4931244"/>
            <a:ext cx="186765" cy="1011518"/>
            <a:chOff x="1308961" y="11879071"/>
            <a:chExt cx="158750" cy="859790"/>
          </a:xfrm>
        </p:grpSpPr>
        <p:sp>
          <p:nvSpPr>
            <p:cNvPr id="27" name="object 82">
              <a:extLst>
                <a:ext uri="{FF2B5EF4-FFF2-40B4-BE49-F238E27FC236}">
                  <a16:creationId xmlns:a16="http://schemas.microsoft.com/office/drawing/2014/main" id="{BDB8E973-5B0F-DF3D-6E88-1E7635AB2801}"/>
                </a:ext>
              </a:extLst>
            </p:cNvPr>
            <p:cNvSpPr/>
            <p:nvPr/>
          </p:nvSpPr>
          <p:spPr>
            <a:xfrm>
              <a:off x="1310132" y="11879071"/>
              <a:ext cx="45720" cy="45720"/>
            </a:xfrm>
            <a:custGeom>
              <a:avLst/>
              <a:gdLst/>
              <a:ahLst/>
              <a:cxnLst/>
              <a:rect l="l" t="t" r="r" b="b"/>
              <a:pathLst>
                <a:path w="45719" h="45720">
                  <a:moveTo>
                    <a:pt x="22860" y="0"/>
                  </a:moveTo>
                  <a:lnTo>
                    <a:pt x="13962" y="1803"/>
                  </a:lnTo>
                  <a:lnTo>
                    <a:pt x="6696" y="6715"/>
                  </a:lnTo>
                  <a:lnTo>
                    <a:pt x="1796" y="13983"/>
                  </a:lnTo>
                  <a:lnTo>
                    <a:pt x="0" y="22860"/>
                  </a:lnTo>
                  <a:lnTo>
                    <a:pt x="1796" y="31736"/>
                  </a:lnTo>
                  <a:lnTo>
                    <a:pt x="6696" y="39004"/>
                  </a:lnTo>
                  <a:lnTo>
                    <a:pt x="13962" y="43916"/>
                  </a:lnTo>
                  <a:lnTo>
                    <a:pt x="22860" y="45720"/>
                  </a:lnTo>
                  <a:lnTo>
                    <a:pt x="31736" y="43916"/>
                  </a:lnTo>
                  <a:lnTo>
                    <a:pt x="39004" y="39004"/>
                  </a:lnTo>
                  <a:lnTo>
                    <a:pt x="43916" y="31736"/>
                  </a:lnTo>
                  <a:lnTo>
                    <a:pt x="45720" y="22860"/>
                  </a:lnTo>
                  <a:lnTo>
                    <a:pt x="43916" y="13983"/>
                  </a:lnTo>
                  <a:lnTo>
                    <a:pt x="39004" y="6715"/>
                  </a:lnTo>
                  <a:lnTo>
                    <a:pt x="31736" y="1803"/>
                  </a:lnTo>
                  <a:lnTo>
                    <a:pt x="22860" y="0"/>
                  </a:lnTo>
                  <a:close/>
                </a:path>
              </a:pathLst>
            </a:custGeom>
            <a:solidFill>
              <a:srgbClr val="0074B4"/>
            </a:solidFill>
          </p:spPr>
          <p:txBody>
            <a:bodyPr wrap="square" lIns="0" tIns="0" rIns="0" bIns="0" rtlCol="0"/>
            <a:lstStyle/>
            <a:p>
              <a:pPr defTabSz="914363">
                <a:defRPr/>
              </a:pPr>
              <a:endParaRPr sz="857">
                <a:solidFill>
                  <a:prstClr val="black"/>
                </a:solidFill>
                <a:latin typeface="Calibri" panose="020F0502020204030204"/>
              </a:endParaRPr>
            </a:p>
          </p:txBody>
        </p:sp>
        <p:sp>
          <p:nvSpPr>
            <p:cNvPr id="28" name="object 83">
              <a:extLst>
                <a:ext uri="{FF2B5EF4-FFF2-40B4-BE49-F238E27FC236}">
                  <a16:creationId xmlns:a16="http://schemas.microsoft.com/office/drawing/2014/main" id="{68CA69BC-AC76-EB35-4E03-4D5522225103}"/>
                </a:ext>
              </a:extLst>
            </p:cNvPr>
            <p:cNvSpPr/>
            <p:nvPr/>
          </p:nvSpPr>
          <p:spPr>
            <a:xfrm>
              <a:off x="1313713" y="11904693"/>
              <a:ext cx="142875" cy="635"/>
            </a:xfrm>
            <a:custGeom>
              <a:avLst/>
              <a:gdLst/>
              <a:ahLst/>
              <a:cxnLst/>
              <a:rect l="l" t="t" r="r" b="b"/>
              <a:pathLst>
                <a:path w="142875" h="634">
                  <a:moveTo>
                    <a:pt x="142694" y="269"/>
                  </a:moveTo>
                  <a:lnTo>
                    <a:pt x="0" y="0"/>
                  </a:lnTo>
                </a:path>
              </a:pathLst>
            </a:custGeom>
            <a:ln w="9503">
              <a:solidFill>
                <a:srgbClr val="0074B4"/>
              </a:solidFill>
            </a:ln>
          </p:spPr>
          <p:txBody>
            <a:bodyPr wrap="square" lIns="0" tIns="0" rIns="0" bIns="0" rtlCol="0"/>
            <a:lstStyle/>
            <a:p>
              <a:pPr defTabSz="914363">
                <a:defRPr/>
              </a:pPr>
              <a:endParaRPr sz="857">
                <a:solidFill>
                  <a:prstClr val="black"/>
                </a:solidFill>
                <a:latin typeface="Calibri" panose="020F0502020204030204"/>
              </a:endParaRPr>
            </a:p>
          </p:txBody>
        </p:sp>
        <p:sp>
          <p:nvSpPr>
            <p:cNvPr id="29" name="object 84">
              <a:extLst>
                <a:ext uri="{FF2B5EF4-FFF2-40B4-BE49-F238E27FC236}">
                  <a16:creationId xmlns:a16="http://schemas.microsoft.com/office/drawing/2014/main" id="{4AE946FF-119B-1395-E30F-69CC4EBC3BFF}"/>
                </a:ext>
              </a:extLst>
            </p:cNvPr>
            <p:cNvSpPr/>
            <p:nvPr/>
          </p:nvSpPr>
          <p:spPr>
            <a:xfrm>
              <a:off x="1462532" y="11900389"/>
              <a:ext cx="0" cy="838835"/>
            </a:xfrm>
            <a:custGeom>
              <a:avLst/>
              <a:gdLst/>
              <a:ahLst/>
              <a:cxnLst/>
              <a:rect l="l" t="t" r="r" b="b"/>
              <a:pathLst>
                <a:path h="838834">
                  <a:moveTo>
                    <a:pt x="0" y="0"/>
                  </a:moveTo>
                  <a:lnTo>
                    <a:pt x="0" y="838256"/>
                  </a:lnTo>
                </a:path>
              </a:pathLst>
            </a:custGeom>
            <a:ln w="9525">
              <a:solidFill>
                <a:srgbClr val="0074B4"/>
              </a:solidFill>
            </a:ln>
          </p:spPr>
          <p:txBody>
            <a:bodyPr wrap="square" lIns="0" tIns="0" rIns="0" bIns="0" rtlCol="0"/>
            <a:lstStyle/>
            <a:p>
              <a:pPr defTabSz="914363">
                <a:defRPr/>
              </a:pPr>
              <a:endParaRPr sz="857">
                <a:solidFill>
                  <a:prstClr val="black"/>
                </a:solidFill>
                <a:latin typeface="Calibri" panose="020F0502020204030204"/>
              </a:endParaRPr>
            </a:p>
          </p:txBody>
        </p:sp>
      </p:grpSp>
      <p:grpSp>
        <p:nvGrpSpPr>
          <p:cNvPr id="68" name="object 33">
            <a:extLst>
              <a:ext uri="{FF2B5EF4-FFF2-40B4-BE49-F238E27FC236}">
                <a16:creationId xmlns:a16="http://schemas.microsoft.com/office/drawing/2014/main" id="{85F342AD-2261-DC96-F8B1-CB7156629434}"/>
              </a:ext>
            </a:extLst>
          </p:cNvPr>
          <p:cNvGrpSpPr/>
          <p:nvPr/>
        </p:nvGrpSpPr>
        <p:grpSpPr>
          <a:xfrm>
            <a:off x="4354046" y="1861078"/>
            <a:ext cx="7374365" cy="4996923"/>
            <a:chOff x="205952" y="9285731"/>
            <a:chExt cx="6268211" cy="4322279"/>
          </a:xfrm>
        </p:grpSpPr>
        <p:pic>
          <p:nvPicPr>
            <p:cNvPr id="69" name="object 34">
              <a:extLst>
                <a:ext uri="{FF2B5EF4-FFF2-40B4-BE49-F238E27FC236}">
                  <a16:creationId xmlns:a16="http://schemas.microsoft.com/office/drawing/2014/main" id="{C781D6D4-FF3D-3E5E-54FC-094A6CAE03B5}"/>
                </a:ext>
              </a:extLst>
            </p:cNvPr>
            <p:cNvPicPr/>
            <p:nvPr/>
          </p:nvPicPr>
          <p:blipFill>
            <a:blip r:embed="rId4" cstate="print"/>
            <a:stretch>
              <a:fillRect/>
            </a:stretch>
          </p:blipFill>
          <p:spPr>
            <a:xfrm>
              <a:off x="205952" y="9994164"/>
              <a:ext cx="6268211" cy="3613846"/>
            </a:xfrm>
            <a:prstGeom prst="rect">
              <a:avLst/>
            </a:prstGeom>
          </p:spPr>
        </p:pic>
        <p:sp>
          <p:nvSpPr>
            <p:cNvPr id="71" name="object 36">
              <a:extLst>
                <a:ext uri="{FF2B5EF4-FFF2-40B4-BE49-F238E27FC236}">
                  <a16:creationId xmlns:a16="http://schemas.microsoft.com/office/drawing/2014/main" id="{2FE2EF6A-11B0-DBC9-CD73-C13FF48A22A9}"/>
                </a:ext>
              </a:extLst>
            </p:cNvPr>
            <p:cNvSpPr/>
            <p:nvPr/>
          </p:nvSpPr>
          <p:spPr>
            <a:xfrm>
              <a:off x="1028700" y="9285731"/>
              <a:ext cx="0" cy="2116455"/>
            </a:xfrm>
            <a:custGeom>
              <a:avLst/>
              <a:gdLst/>
              <a:ahLst/>
              <a:cxnLst/>
              <a:rect l="l" t="t" r="r" b="b"/>
              <a:pathLst>
                <a:path h="2116454">
                  <a:moveTo>
                    <a:pt x="0" y="0"/>
                  </a:moveTo>
                  <a:lnTo>
                    <a:pt x="0" y="2116327"/>
                  </a:lnTo>
                </a:path>
              </a:pathLst>
            </a:custGeom>
            <a:ln w="9525">
              <a:solidFill>
                <a:srgbClr val="00669E"/>
              </a:solidFill>
            </a:ln>
          </p:spPr>
          <p:txBody>
            <a:bodyPr wrap="square" lIns="0" tIns="0" rIns="0" bIns="0" rtlCol="0"/>
            <a:lstStyle/>
            <a:p>
              <a:pPr defTabSz="914363">
                <a:defRPr/>
              </a:pPr>
              <a:endParaRPr sz="857">
                <a:solidFill>
                  <a:prstClr val="black"/>
                </a:solidFill>
                <a:latin typeface="Calibri" panose="020F0502020204030204"/>
              </a:endParaRPr>
            </a:p>
          </p:txBody>
        </p:sp>
        <p:sp>
          <p:nvSpPr>
            <p:cNvPr id="85" name="object 38">
              <a:extLst>
                <a:ext uri="{FF2B5EF4-FFF2-40B4-BE49-F238E27FC236}">
                  <a16:creationId xmlns:a16="http://schemas.microsoft.com/office/drawing/2014/main" id="{2FEFBD65-8DA7-5ACD-D734-5551D7AA74BF}"/>
                </a:ext>
              </a:extLst>
            </p:cNvPr>
            <p:cNvSpPr/>
            <p:nvPr/>
          </p:nvSpPr>
          <p:spPr>
            <a:xfrm>
              <a:off x="1091183" y="11628583"/>
              <a:ext cx="2540" cy="1018540"/>
            </a:xfrm>
            <a:custGeom>
              <a:avLst/>
              <a:gdLst/>
              <a:ahLst/>
              <a:cxnLst/>
              <a:rect l="l" t="t" r="r" b="b"/>
              <a:pathLst>
                <a:path w="2540" h="1018540">
                  <a:moveTo>
                    <a:pt x="0" y="0"/>
                  </a:moveTo>
                  <a:lnTo>
                    <a:pt x="2235" y="1017911"/>
                  </a:lnTo>
                </a:path>
              </a:pathLst>
            </a:custGeom>
            <a:ln w="9524">
              <a:solidFill>
                <a:srgbClr val="5FC3EA"/>
              </a:solidFill>
            </a:ln>
          </p:spPr>
          <p:txBody>
            <a:bodyPr wrap="square" lIns="0" tIns="0" rIns="0" bIns="0" rtlCol="0"/>
            <a:lstStyle/>
            <a:p>
              <a:pPr defTabSz="914363">
                <a:defRPr/>
              </a:pPr>
              <a:endParaRPr sz="857">
                <a:solidFill>
                  <a:prstClr val="black"/>
                </a:solidFill>
                <a:latin typeface="Calibri" panose="020F0502020204030204"/>
              </a:endParaRPr>
            </a:p>
          </p:txBody>
        </p:sp>
        <p:sp>
          <p:nvSpPr>
            <p:cNvPr id="86" name="object 39">
              <a:extLst>
                <a:ext uri="{FF2B5EF4-FFF2-40B4-BE49-F238E27FC236}">
                  <a16:creationId xmlns:a16="http://schemas.microsoft.com/office/drawing/2014/main" id="{43EB2D1F-1700-050F-A72D-D7CDA74F342E}"/>
                </a:ext>
              </a:extLst>
            </p:cNvPr>
            <p:cNvSpPr/>
            <p:nvPr/>
          </p:nvSpPr>
          <p:spPr>
            <a:xfrm>
              <a:off x="1586483" y="10070591"/>
              <a:ext cx="0" cy="1604645"/>
            </a:xfrm>
            <a:custGeom>
              <a:avLst/>
              <a:gdLst/>
              <a:ahLst/>
              <a:cxnLst/>
              <a:rect l="l" t="t" r="r" b="b"/>
              <a:pathLst>
                <a:path h="1604645">
                  <a:moveTo>
                    <a:pt x="0" y="0"/>
                  </a:moveTo>
                  <a:lnTo>
                    <a:pt x="0" y="1604644"/>
                  </a:lnTo>
                </a:path>
              </a:pathLst>
            </a:custGeom>
            <a:ln w="9525">
              <a:solidFill>
                <a:srgbClr val="42B7E6"/>
              </a:solidFill>
            </a:ln>
          </p:spPr>
          <p:txBody>
            <a:bodyPr wrap="square" lIns="0" tIns="0" rIns="0" bIns="0" rtlCol="0"/>
            <a:lstStyle/>
            <a:p>
              <a:pPr defTabSz="914363">
                <a:defRPr/>
              </a:pPr>
              <a:endParaRPr sz="857">
                <a:solidFill>
                  <a:prstClr val="black"/>
                </a:solidFill>
                <a:latin typeface="Calibri" panose="020F0502020204030204"/>
              </a:endParaRPr>
            </a:p>
          </p:txBody>
        </p:sp>
        <p:sp>
          <p:nvSpPr>
            <p:cNvPr id="90" name="object 40">
              <a:extLst>
                <a:ext uri="{FF2B5EF4-FFF2-40B4-BE49-F238E27FC236}">
                  <a16:creationId xmlns:a16="http://schemas.microsoft.com/office/drawing/2014/main" id="{12147F1F-3701-2F80-F191-B9AD3E9B766B}"/>
                </a:ext>
              </a:extLst>
            </p:cNvPr>
            <p:cNvSpPr/>
            <p:nvPr/>
          </p:nvSpPr>
          <p:spPr>
            <a:xfrm>
              <a:off x="2999232" y="10282427"/>
              <a:ext cx="0" cy="868680"/>
            </a:xfrm>
            <a:custGeom>
              <a:avLst/>
              <a:gdLst/>
              <a:ahLst/>
              <a:cxnLst/>
              <a:rect l="l" t="t" r="r" b="b"/>
              <a:pathLst>
                <a:path h="868679">
                  <a:moveTo>
                    <a:pt x="0" y="0"/>
                  </a:moveTo>
                  <a:lnTo>
                    <a:pt x="0" y="868553"/>
                  </a:lnTo>
                </a:path>
              </a:pathLst>
            </a:custGeom>
            <a:ln w="9525">
              <a:solidFill>
                <a:srgbClr val="0074B4"/>
              </a:solidFill>
            </a:ln>
          </p:spPr>
          <p:txBody>
            <a:bodyPr wrap="square" lIns="0" tIns="0" rIns="0" bIns="0" rtlCol="0"/>
            <a:lstStyle/>
            <a:p>
              <a:pPr defTabSz="914363">
                <a:defRPr/>
              </a:pPr>
              <a:endParaRPr sz="857">
                <a:solidFill>
                  <a:prstClr val="black"/>
                </a:solidFill>
                <a:latin typeface="Calibri" panose="020F0502020204030204"/>
              </a:endParaRPr>
            </a:p>
          </p:txBody>
        </p:sp>
        <p:sp>
          <p:nvSpPr>
            <p:cNvPr id="91" name="object 41">
              <a:extLst>
                <a:ext uri="{FF2B5EF4-FFF2-40B4-BE49-F238E27FC236}">
                  <a16:creationId xmlns:a16="http://schemas.microsoft.com/office/drawing/2014/main" id="{87DA61E2-0326-A27F-0EAD-207DD0317F88}"/>
                </a:ext>
              </a:extLst>
            </p:cNvPr>
            <p:cNvSpPr/>
            <p:nvPr/>
          </p:nvSpPr>
          <p:spPr>
            <a:xfrm>
              <a:off x="3581399" y="9681971"/>
              <a:ext cx="635" cy="1611630"/>
            </a:xfrm>
            <a:custGeom>
              <a:avLst/>
              <a:gdLst/>
              <a:ahLst/>
              <a:cxnLst/>
              <a:rect l="l" t="t" r="r" b="b"/>
              <a:pathLst>
                <a:path w="635" h="1611629">
                  <a:moveTo>
                    <a:pt x="0" y="0"/>
                  </a:moveTo>
                  <a:lnTo>
                    <a:pt x="635" y="1611122"/>
                  </a:lnTo>
                </a:path>
              </a:pathLst>
            </a:custGeom>
            <a:ln w="9524">
              <a:solidFill>
                <a:srgbClr val="45B8E7"/>
              </a:solidFill>
            </a:ln>
          </p:spPr>
          <p:txBody>
            <a:bodyPr wrap="square" lIns="0" tIns="0" rIns="0" bIns="0" rtlCol="0"/>
            <a:lstStyle/>
            <a:p>
              <a:pPr defTabSz="914363">
                <a:defRPr/>
              </a:pPr>
              <a:endParaRPr sz="857">
                <a:solidFill>
                  <a:prstClr val="black"/>
                </a:solidFill>
                <a:latin typeface="Calibri" panose="020F0502020204030204"/>
              </a:endParaRPr>
            </a:p>
          </p:txBody>
        </p:sp>
        <p:sp>
          <p:nvSpPr>
            <p:cNvPr id="93" name="object 42">
              <a:extLst>
                <a:ext uri="{FF2B5EF4-FFF2-40B4-BE49-F238E27FC236}">
                  <a16:creationId xmlns:a16="http://schemas.microsoft.com/office/drawing/2014/main" id="{D72B469D-788F-0F13-1F0C-AB09C93738AC}"/>
                </a:ext>
              </a:extLst>
            </p:cNvPr>
            <p:cNvSpPr/>
            <p:nvPr/>
          </p:nvSpPr>
          <p:spPr>
            <a:xfrm>
              <a:off x="2697479" y="11839955"/>
              <a:ext cx="1721485" cy="0"/>
            </a:xfrm>
            <a:custGeom>
              <a:avLst/>
              <a:gdLst/>
              <a:ahLst/>
              <a:cxnLst/>
              <a:rect l="l" t="t" r="r" b="b"/>
              <a:pathLst>
                <a:path w="1721485">
                  <a:moveTo>
                    <a:pt x="0" y="0"/>
                  </a:moveTo>
                  <a:lnTo>
                    <a:pt x="1720977" y="0"/>
                  </a:lnTo>
                </a:path>
              </a:pathLst>
            </a:custGeom>
            <a:ln w="6350">
              <a:solidFill>
                <a:srgbClr val="45B8E7"/>
              </a:solidFill>
            </a:ln>
          </p:spPr>
          <p:txBody>
            <a:bodyPr wrap="square" lIns="0" tIns="0" rIns="0" bIns="0" rtlCol="0"/>
            <a:lstStyle/>
            <a:p>
              <a:pPr defTabSz="914363">
                <a:defRPr/>
              </a:pPr>
              <a:endParaRPr sz="857">
                <a:solidFill>
                  <a:prstClr val="black"/>
                </a:solidFill>
                <a:latin typeface="Calibri" panose="020F0502020204030204"/>
              </a:endParaRPr>
            </a:p>
          </p:txBody>
        </p:sp>
        <p:sp>
          <p:nvSpPr>
            <p:cNvPr id="95" name="object 43">
              <a:extLst>
                <a:ext uri="{FF2B5EF4-FFF2-40B4-BE49-F238E27FC236}">
                  <a16:creationId xmlns:a16="http://schemas.microsoft.com/office/drawing/2014/main" id="{C8BD78CF-D688-F0CA-E0BB-6BC0C7F38041}"/>
                </a:ext>
              </a:extLst>
            </p:cNvPr>
            <p:cNvSpPr/>
            <p:nvPr/>
          </p:nvSpPr>
          <p:spPr>
            <a:xfrm>
              <a:off x="1507236" y="11675363"/>
              <a:ext cx="85090" cy="0"/>
            </a:xfrm>
            <a:custGeom>
              <a:avLst/>
              <a:gdLst/>
              <a:ahLst/>
              <a:cxnLst/>
              <a:rect l="l" t="t" r="r" b="b"/>
              <a:pathLst>
                <a:path w="85090">
                  <a:moveTo>
                    <a:pt x="0" y="0"/>
                  </a:moveTo>
                  <a:lnTo>
                    <a:pt x="84836" y="0"/>
                  </a:lnTo>
                </a:path>
              </a:pathLst>
            </a:custGeom>
            <a:ln w="9525">
              <a:solidFill>
                <a:srgbClr val="42B7E6"/>
              </a:solidFill>
            </a:ln>
          </p:spPr>
          <p:txBody>
            <a:bodyPr wrap="square" lIns="0" tIns="0" rIns="0" bIns="0" rtlCol="0"/>
            <a:lstStyle/>
            <a:p>
              <a:pPr defTabSz="914363">
                <a:defRPr/>
              </a:pPr>
              <a:endParaRPr sz="857">
                <a:solidFill>
                  <a:prstClr val="black"/>
                </a:solidFill>
                <a:latin typeface="Calibri" panose="020F0502020204030204"/>
              </a:endParaRPr>
            </a:p>
          </p:txBody>
        </p:sp>
        <p:sp>
          <p:nvSpPr>
            <p:cNvPr id="101" name="object 46">
              <a:extLst>
                <a:ext uri="{FF2B5EF4-FFF2-40B4-BE49-F238E27FC236}">
                  <a16:creationId xmlns:a16="http://schemas.microsoft.com/office/drawing/2014/main" id="{BA068201-1D3B-E1C1-089D-8BBFCCE56D47}"/>
                </a:ext>
              </a:extLst>
            </p:cNvPr>
            <p:cNvSpPr/>
            <p:nvPr/>
          </p:nvSpPr>
          <p:spPr>
            <a:xfrm>
              <a:off x="691073" y="9365378"/>
              <a:ext cx="622300" cy="620395"/>
            </a:xfrm>
            <a:custGeom>
              <a:avLst/>
              <a:gdLst/>
              <a:ahLst/>
              <a:cxnLst/>
              <a:rect l="l" t="t" r="r" b="b"/>
              <a:pathLst>
                <a:path w="622300" h="620395">
                  <a:moveTo>
                    <a:pt x="310896" y="0"/>
                  </a:moveTo>
                  <a:lnTo>
                    <a:pt x="264953" y="3361"/>
                  </a:lnTo>
                  <a:lnTo>
                    <a:pt x="221104" y="13127"/>
                  </a:lnTo>
                  <a:lnTo>
                    <a:pt x="179829" y="28818"/>
                  </a:lnTo>
                  <a:lnTo>
                    <a:pt x="141609" y="49954"/>
                  </a:lnTo>
                  <a:lnTo>
                    <a:pt x="106925" y="76056"/>
                  </a:lnTo>
                  <a:lnTo>
                    <a:pt x="76257" y="106646"/>
                  </a:lnTo>
                  <a:lnTo>
                    <a:pt x="50087" y="141244"/>
                  </a:lnTo>
                  <a:lnTo>
                    <a:pt x="28895" y="179371"/>
                  </a:lnTo>
                  <a:lnTo>
                    <a:pt x="13162" y="220548"/>
                  </a:lnTo>
                  <a:lnTo>
                    <a:pt x="3370" y="264295"/>
                  </a:lnTo>
                  <a:lnTo>
                    <a:pt x="0" y="310134"/>
                  </a:lnTo>
                  <a:lnTo>
                    <a:pt x="3370" y="355972"/>
                  </a:lnTo>
                  <a:lnTo>
                    <a:pt x="13162" y="399719"/>
                  </a:lnTo>
                  <a:lnTo>
                    <a:pt x="28895" y="440896"/>
                  </a:lnTo>
                  <a:lnTo>
                    <a:pt x="50087" y="479023"/>
                  </a:lnTo>
                  <a:lnTo>
                    <a:pt x="76257" y="513621"/>
                  </a:lnTo>
                  <a:lnTo>
                    <a:pt x="106925" y="544211"/>
                  </a:lnTo>
                  <a:lnTo>
                    <a:pt x="141609" y="570313"/>
                  </a:lnTo>
                  <a:lnTo>
                    <a:pt x="179829" y="591449"/>
                  </a:lnTo>
                  <a:lnTo>
                    <a:pt x="221104" y="607140"/>
                  </a:lnTo>
                  <a:lnTo>
                    <a:pt x="264953" y="616906"/>
                  </a:lnTo>
                  <a:lnTo>
                    <a:pt x="310896" y="620268"/>
                  </a:lnTo>
                  <a:lnTo>
                    <a:pt x="356838" y="616906"/>
                  </a:lnTo>
                  <a:lnTo>
                    <a:pt x="400687" y="607140"/>
                  </a:lnTo>
                  <a:lnTo>
                    <a:pt x="441962" y="591449"/>
                  </a:lnTo>
                  <a:lnTo>
                    <a:pt x="480182" y="570313"/>
                  </a:lnTo>
                  <a:lnTo>
                    <a:pt x="514866" y="544211"/>
                  </a:lnTo>
                  <a:lnTo>
                    <a:pt x="545534" y="513621"/>
                  </a:lnTo>
                  <a:lnTo>
                    <a:pt x="571704" y="479023"/>
                  </a:lnTo>
                  <a:lnTo>
                    <a:pt x="592896" y="440896"/>
                  </a:lnTo>
                  <a:lnTo>
                    <a:pt x="608629" y="399719"/>
                  </a:lnTo>
                  <a:lnTo>
                    <a:pt x="618421" y="355972"/>
                  </a:lnTo>
                  <a:lnTo>
                    <a:pt x="621792" y="310134"/>
                  </a:lnTo>
                  <a:lnTo>
                    <a:pt x="618421" y="264295"/>
                  </a:lnTo>
                  <a:lnTo>
                    <a:pt x="608629" y="220548"/>
                  </a:lnTo>
                  <a:lnTo>
                    <a:pt x="592896" y="179371"/>
                  </a:lnTo>
                  <a:lnTo>
                    <a:pt x="571704" y="141244"/>
                  </a:lnTo>
                  <a:lnTo>
                    <a:pt x="545534" y="106646"/>
                  </a:lnTo>
                  <a:lnTo>
                    <a:pt x="514866" y="76056"/>
                  </a:lnTo>
                  <a:lnTo>
                    <a:pt x="480182" y="49954"/>
                  </a:lnTo>
                  <a:lnTo>
                    <a:pt x="441962" y="28818"/>
                  </a:lnTo>
                  <a:lnTo>
                    <a:pt x="400687" y="13127"/>
                  </a:lnTo>
                  <a:lnTo>
                    <a:pt x="356838" y="3361"/>
                  </a:lnTo>
                  <a:lnTo>
                    <a:pt x="310896" y="0"/>
                  </a:lnTo>
                  <a:close/>
                </a:path>
              </a:pathLst>
            </a:custGeom>
            <a:solidFill>
              <a:srgbClr val="0089D9"/>
            </a:solidFill>
            <a:ln>
              <a:solidFill>
                <a:srgbClr val="0089D9"/>
              </a:solidFill>
            </a:ln>
          </p:spPr>
          <p:txBody>
            <a:bodyPr wrap="square" lIns="0" tIns="0" rIns="0" bIns="0" rtlCol="0"/>
            <a:lstStyle/>
            <a:p>
              <a:pPr defTabSz="914363">
                <a:defRPr/>
              </a:pPr>
              <a:endParaRPr sz="857">
                <a:solidFill>
                  <a:srgbClr val="404040"/>
                </a:solidFill>
                <a:latin typeface="Calibri" panose="020F0502020204030204"/>
              </a:endParaRPr>
            </a:p>
          </p:txBody>
        </p:sp>
        <p:sp>
          <p:nvSpPr>
            <p:cNvPr id="105" name="object 48">
              <a:extLst>
                <a:ext uri="{FF2B5EF4-FFF2-40B4-BE49-F238E27FC236}">
                  <a16:creationId xmlns:a16="http://schemas.microsoft.com/office/drawing/2014/main" id="{63D96C01-6447-1E9E-5C44-19CA825DE26E}"/>
                </a:ext>
              </a:extLst>
            </p:cNvPr>
            <p:cNvSpPr/>
            <p:nvPr/>
          </p:nvSpPr>
          <p:spPr>
            <a:xfrm>
              <a:off x="1277111" y="9663683"/>
              <a:ext cx="622300" cy="622300"/>
            </a:xfrm>
            <a:custGeom>
              <a:avLst/>
              <a:gdLst/>
              <a:ahLst/>
              <a:cxnLst/>
              <a:rect l="l" t="t" r="r" b="b"/>
              <a:pathLst>
                <a:path w="622300" h="622300">
                  <a:moveTo>
                    <a:pt x="310896" y="0"/>
                  </a:moveTo>
                  <a:lnTo>
                    <a:pt x="264953" y="3370"/>
                  </a:lnTo>
                  <a:lnTo>
                    <a:pt x="221104" y="13162"/>
                  </a:lnTo>
                  <a:lnTo>
                    <a:pt x="179829" y="28895"/>
                  </a:lnTo>
                  <a:lnTo>
                    <a:pt x="141609" y="50087"/>
                  </a:lnTo>
                  <a:lnTo>
                    <a:pt x="106925" y="76257"/>
                  </a:lnTo>
                  <a:lnTo>
                    <a:pt x="76257" y="106925"/>
                  </a:lnTo>
                  <a:lnTo>
                    <a:pt x="50087" y="141609"/>
                  </a:lnTo>
                  <a:lnTo>
                    <a:pt x="28895" y="179829"/>
                  </a:lnTo>
                  <a:lnTo>
                    <a:pt x="13162" y="221104"/>
                  </a:lnTo>
                  <a:lnTo>
                    <a:pt x="3370" y="264953"/>
                  </a:lnTo>
                  <a:lnTo>
                    <a:pt x="0" y="310896"/>
                  </a:lnTo>
                  <a:lnTo>
                    <a:pt x="3370" y="356838"/>
                  </a:lnTo>
                  <a:lnTo>
                    <a:pt x="13162" y="400687"/>
                  </a:lnTo>
                  <a:lnTo>
                    <a:pt x="28895" y="441962"/>
                  </a:lnTo>
                  <a:lnTo>
                    <a:pt x="50087" y="480182"/>
                  </a:lnTo>
                  <a:lnTo>
                    <a:pt x="76257" y="514866"/>
                  </a:lnTo>
                  <a:lnTo>
                    <a:pt x="106925" y="545534"/>
                  </a:lnTo>
                  <a:lnTo>
                    <a:pt x="141609" y="571704"/>
                  </a:lnTo>
                  <a:lnTo>
                    <a:pt x="179829" y="592896"/>
                  </a:lnTo>
                  <a:lnTo>
                    <a:pt x="221104" y="608629"/>
                  </a:lnTo>
                  <a:lnTo>
                    <a:pt x="264953" y="618421"/>
                  </a:lnTo>
                  <a:lnTo>
                    <a:pt x="310896" y="621792"/>
                  </a:lnTo>
                  <a:lnTo>
                    <a:pt x="356838" y="618421"/>
                  </a:lnTo>
                  <a:lnTo>
                    <a:pt x="400687" y="608629"/>
                  </a:lnTo>
                  <a:lnTo>
                    <a:pt x="441962" y="592896"/>
                  </a:lnTo>
                  <a:lnTo>
                    <a:pt x="480182" y="571704"/>
                  </a:lnTo>
                  <a:lnTo>
                    <a:pt x="514866" y="545534"/>
                  </a:lnTo>
                  <a:lnTo>
                    <a:pt x="545534" y="514866"/>
                  </a:lnTo>
                  <a:lnTo>
                    <a:pt x="571704" y="480182"/>
                  </a:lnTo>
                  <a:lnTo>
                    <a:pt x="592896" y="441962"/>
                  </a:lnTo>
                  <a:lnTo>
                    <a:pt x="608629" y="400687"/>
                  </a:lnTo>
                  <a:lnTo>
                    <a:pt x="618421" y="356838"/>
                  </a:lnTo>
                  <a:lnTo>
                    <a:pt x="621792" y="310896"/>
                  </a:lnTo>
                  <a:lnTo>
                    <a:pt x="618421" y="264953"/>
                  </a:lnTo>
                  <a:lnTo>
                    <a:pt x="608629" y="221104"/>
                  </a:lnTo>
                  <a:lnTo>
                    <a:pt x="592896" y="179829"/>
                  </a:lnTo>
                  <a:lnTo>
                    <a:pt x="571704" y="141609"/>
                  </a:lnTo>
                  <a:lnTo>
                    <a:pt x="545534" y="106925"/>
                  </a:lnTo>
                  <a:lnTo>
                    <a:pt x="514866" y="76257"/>
                  </a:lnTo>
                  <a:lnTo>
                    <a:pt x="480182" y="50087"/>
                  </a:lnTo>
                  <a:lnTo>
                    <a:pt x="441962" y="28895"/>
                  </a:lnTo>
                  <a:lnTo>
                    <a:pt x="400687" y="13162"/>
                  </a:lnTo>
                  <a:lnTo>
                    <a:pt x="356838" y="3370"/>
                  </a:lnTo>
                  <a:lnTo>
                    <a:pt x="310896" y="0"/>
                  </a:lnTo>
                  <a:close/>
                </a:path>
              </a:pathLst>
            </a:custGeom>
            <a:solidFill>
              <a:srgbClr val="42B7E6"/>
            </a:solidFill>
          </p:spPr>
          <p:txBody>
            <a:bodyPr wrap="square" lIns="0" tIns="0" rIns="0" bIns="0" rtlCol="0"/>
            <a:lstStyle/>
            <a:p>
              <a:pPr defTabSz="914363">
                <a:defRPr/>
              </a:pPr>
              <a:endParaRPr sz="857">
                <a:solidFill>
                  <a:prstClr val="black"/>
                </a:solidFill>
                <a:latin typeface="Calibri" panose="020F0502020204030204"/>
              </a:endParaRPr>
            </a:p>
          </p:txBody>
        </p:sp>
        <p:sp>
          <p:nvSpPr>
            <p:cNvPr id="106" name="object 49">
              <a:extLst>
                <a:ext uri="{FF2B5EF4-FFF2-40B4-BE49-F238E27FC236}">
                  <a16:creationId xmlns:a16="http://schemas.microsoft.com/office/drawing/2014/main" id="{F0C0EF34-3519-4E55-04CE-2CE00EB481FD}"/>
                </a:ext>
              </a:extLst>
            </p:cNvPr>
            <p:cNvSpPr/>
            <p:nvPr/>
          </p:nvSpPr>
          <p:spPr>
            <a:xfrm>
              <a:off x="783335" y="12089891"/>
              <a:ext cx="620395" cy="620395"/>
            </a:xfrm>
            <a:custGeom>
              <a:avLst/>
              <a:gdLst/>
              <a:ahLst/>
              <a:cxnLst/>
              <a:rect l="l" t="t" r="r" b="b"/>
              <a:pathLst>
                <a:path w="620394" h="620395">
                  <a:moveTo>
                    <a:pt x="310134" y="0"/>
                  </a:moveTo>
                  <a:lnTo>
                    <a:pt x="264304" y="3361"/>
                  </a:lnTo>
                  <a:lnTo>
                    <a:pt x="220562" y="13127"/>
                  </a:lnTo>
                  <a:lnTo>
                    <a:pt x="179388" y="28818"/>
                  </a:lnTo>
                  <a:lnTo>
                    <a:pt x="141261" y="49954"/>
                  </a:lnTo>
                  <a:lnTo>
                    <a:pt x="106662" y="76056"/>
                  </a:lnTo>
                  <a:lnTo>
                    <a:pt x="76069" y="106646"/>
                  </a:lnTo>
                  <a:lnTo>
                    <a:pt x="49963" y="141244"/>
                  </a:lnTo>
                  <a:lnTo>
                    <a:pt x="28824" y="179371"/>
                  </a:lnTo>
                  <a:lnTo>
                    <a:pt x="13130" y="220548"/>
                  </a:lnTo>
                  <a:lnTo>
                    <a:pt x="3362" y="264295"/>
                  </a:lnTo>
                  <a:lnTo>
                    <a:pt x="0" y="310133"/>
                  </a:lnTo>
                  <a:lnTo>
                    <a:pt x="3362" y="355972"/>
                  </a:lnTo>
                  <a:lnTo>
                    <a:pt x="13130" y="399719"/>
                  </a:lnTo>
                  <a:lnTo>
                    <a:pt x="28824" y="440896"/>
                  </a:lnTo>
                  <a:lnTo>
                    <a:pt x="49963" y="479023"/>
                  </a:lnTo>
                  <a:lnTo>
                    <a:pt x="76069" y="513621"/>
                  </a:lnTo>
                  <a:lnTo>
                    <a:pt x="106662" y="544211"/>
                  </a:lnTo>
                  <a:lnTo>
                    <a:pt x="141261" y="570313"/>
                  </a:lnTo>
                  <a:lnTo>
                    <a:pt x="179388" y="591449"/>
                  </a:lnTo>
                  <a:lnTo>
                    <a:pt x="220562" y="607140"/>
                  </a:lnTo>
                  <a:lnTo>
                    <a:pt x="264304" y="616906"/>
                  </a:lnTo>
                  <a:lnTo>
                    <a:pt x="310134" y="620267"/>
                  </a:lnTo>
                  <a:lnTo>
                    <a:pt x="355963" y="616906"/>
                  </a:lnTo>
                  <a:lnTo>
                    <a:pt x="399705" y="607140"/>
                  </a:lnTo>
                  <a:lnTo>
                    <a:pt x="440879" y="591449"/>
                  </a:lnTo>
                  <a:lnTo>
                    <a:pt x="479006" y="570313"/>
                  </a:lnTo>
                  <a:lnTo>
                    <a:pt x="513605" y="544211"/>
                  </a:lnTo>
                  <a:lnTo>
                    <a:pt x="544198" y="513621"/>
                  </a:lnTo>
                  <a:lnTo>
                    <a:pt x="570304" y="479023"/>
                  </a:lnTo>
                  <a:lnTo>
                    <a:pt x="591443" y="440896"/>
                  </a:lnTo>
                  <a:lnTo>
                    <a:pt x="607137" y="399719"/>
                  </a:lnTo>
                  <a:lnTo>
                    <a:pt x="616905" y="355972"/>
                  </a:lnTo>
                  <a:lnTo>
                    <a:pt x="620268" y="310133"/>
                  </a:lnTo>
                  <a:lnTo>
                    <a:pt x="616905" y="264295"/>
                  </a:lnTo>
                  <a:lnTo>
                    <a:pt x="607137" y="220548"/>
                  </a:lnTo>
                  <a:lnTo>
                    <a:pt x="591443" y="179371"/>
                  </a:lnTo>
                  <a:lnTo>
                    <a:pt x="570304" y="141244"/>
                  </a:lnTo>
                  <a:lnTo>
                    <a:pt x="544198" y="106646"/>
                  </a:lnTo>
                  <a:lnTo>
                    <a:pt x="513605" y="76056"/>
                  </a:lnTo>
                  <a:lnTo>
                    <a:pt x="479006" y="49954"/>
                  </a:lnTo>
                  <a:lnTo>
                    <a:pt x="440879" y="28818"/>
                  </a:lnTo>
                  <a:lnTo>
                    <a:pt x="399705" y="13127"/>
                  </a:lnTo>
                  <a:lnTo>
                    <a:pt x="355963" y="3361"/>
                  </a:lnTo>
                  <a:lnTo>
                    <a:pt x="310134" y="0"/>
                  </a:lnTo>
                  <a:close/>
                </a:path>
              </a:pathLst>
            </a:custGeom>
            <a:solidFill>
              <a:srgbClr val="5FC3EA"/>
            </a:solidFill>
          </p:spPr>
          <p:txBody>
            <a:bodyPr wrap="square" lIns="0" tIns="0" rIns="0" bIns="0" rtlCol="0"/>
            <a:lstStyle/>
            <a:p>
              <a:pPr defTabSz="914363">
                <a:defRPr/>
              </a:pPr>
              <a:endParaRPr sz="857">
                <a:solidFill>
                  <a:prstClr val="black"/>
                </a:solidFill>
                <a:latin typeface="Calibri" panose="020F0502020204030204"/>
              </a:endParaRPr>
            </a:p>
          </p:txBody>
        </p:sp>
        <p:sp>
          <p:nvSpPr>
            <p:cNvPr id="107" name="object 50">
              <a:extLst>
                <a:ext uri="{FF2B5EF4-FFF2-40B4-BE49-F238E27FC236}">
                  <a16:creationId xmlns:a16="http://schemas.microsoft.com/office/drawing/2014/main" id="{B06A2751-E64C-5229-B1E4-2A4E1953AD4D}"/>
                </a:ext>
              </a:extLst>
            </p:cNvPr>
            <p:cNvSpPr/>
            <p:nvPr/>
          </p:nvSpPr>
          <p:spPr>
            <a:xfrm>
              <a:off x="2599944" y="11527535"/>
              <a:ext cx="622300" cy="620395"/>
            </a:xfrm>
            <a:custGeom>
              <a:avLst/>
              <a:gdLst/>
              <a:ahLst/>
              <a:cxnLst/>
              <a:rect l="l" t="t" r="r" b="b"/>
              <a:pathLst>
                <a:path w="622300" h="620395">
                  <a:moveTo>
                    <a:pt x="310896" y="0"/>
                  </a:moveTo>
                  <a:lnTo>
                    <a:pt x="264953" y="3361"/>
                  </a:lnTo>
                  <a:lnTo>
                    <a:pt x="221104" y="13127"/>
                  </a:lnTo>
                  <a:lnTo>
                    <a:pt x="179829" y="28818"/>
                  </a:lnTo>
                  <a:lnTo>
                    <a:pt x="141609" y="49954"/>
                  </a:lnTo>
                  <a:lnTo>
                    <a:pt x="106925" y="76056"/>
                  </a:lnTo>
                  <a:lnTo>
                    <a:pt x="76257" y="106646"/>
                  </a:lnTo>
                  <a:lnTo>
                    <a:pt x="50087" y="141244"/>
                  </a:lnTo>
                  <a:lnTo>
                    <a:pt x="28895" y="179371"/>
                  </a:lnTo>
                  <a:lnTo>
                    <a:pt x="13162" y="220548"/>
                  </a:lnTo>
                  <a:lnTo>
                    <a:pt x="3370" y="264295"/>
                  </a:lnTo>
                  <a:lnTo>
                    <a:pt x="0" y="310133"/>
                  </a:lnTo>
                  <a:lnTo>
                    <a:pt x="3370" y="355972"/>
                  </a:lnTo>
                  <a:lnTo>
                    <a:pt x="13162" y="399719"/>
                  </a:lnTo>
                  <a:lnTo>
                    <a:pt x="28895" y="440896"/>
                  </a:lnTo>
                  <a:lnTo>
                    <a:pt x="50087" y="479023"/>
                  </a:lnTo>
                  <a:lnTo>
                    <a:pt x="76257" y="513621"/>
                  </a:lnTo>
                  <a:lnTo>
                    <a:pt x="106925" y="544211"/>
                  </a:lnTo>
                  <a:lnTo>
                    <a:pt x="141609" y="570313"/>
                  </a:lnTo>
                  <a:lnTo>
                    <a:pt x="179829" y="591449"/>
                  </a:lnTo>
                  <a:lnTo>
                    <a:pt x="221104" y="607140"/>
                  </a:lnTo>
                  <a:lnTo>
                    <a:pt x="264953" y="616906"/>
                  </a:lnTo>
                  <a:lnTo>
                    <a:pt x="310896" y="620267"/>
                  </a:lnTo>
                  <a:lnTo>
                    <a:pt x="356838" y="616906"/>
                  </a:lnTo>
                  <a:lnTo>
                    <a:pt x="400687" y="607140"/>
                  </a:lnTo>
                  <a:lnTo>
                    <a:pt x="441962" y="591449"/>
                  </a:lnTo>
                  <a:lnTo>
                    <a:pt x="480182" y="570313"/>
                  </a:lnTo>
                  <a:lnTo>
                    <a:pt x="514866" y="544211"/>
                  </a:lnTo>
                  <a:lnTo>
                    <a:pt x="545534" y="513621"/>
                  </a:lnTo>
                  <a:lnTo>
                    <a:pt x="571704" y="479023"/>
                  </a:lnTo>
                  <a:lnTo>
                    <a:pt x="592896" y="440896"/>
                  </a:lnTo>
                  <a:lnTo>
                    <a:pt x="608629" y="399719"/>
                  </a:lnTo>
                  <a:lnTo>
                    <a:pt x="618421" y="355972"/>
                  </a:lnTo>
                  <a:lnTo>
                    <a:pt x="621792" y="310133"/>
                  </a:lnTo>
                  <a:lnTo>
                    <a:pt x="618421" y="264295"/>
                  </a:lnTo>
                  <a:lnTo>
                    <a:pt x="608629" y="220548"/>
                  </a:lnTo>
                  <a:lnTo>
                    <a:pt x="592896" y="179371"/>
                  </a:lnTo>
                  <a:lnTo>
                    <a:pt x="571704" y="141244"/>
                  </a:lnTo>
                  <a:lnTo>
                    <a:pt x="545534" y="106646"/>
                  </a:lnTo>
                  <a:lnTo>
                    <a:pt x="514866" y="76056"/>
                  </a:lnTo>
                  <a:lnTo>
                    <a:pt x="480182" y="49954"/>
                  </a:lnTo>
                  <a:lnTo>
                    <a:pt x="441962" y="28818"/>
                  </a:lnTo>
                  <a:lnTo>
                    <a:pt x="400687" y="13127"/>
                  </a:lnTo>
                  <a:lnTo>
                    <a:pt x="356838" y="3361"/>
                  </a:lnTo>
                  <a:lnTo>
                    <a:pt x="310896" y="0"/>
                  </a:lnTo>
                  <a:close/>
                </a:path>
              </a:pathLst>
            </a:custGeom>
            <a:solidFill>
              <a:srgbClr val="45B8E7"/>
            </a:solidFill>
          </p:spPr>
          <p:txBody>
            <a:bodyPr wrap="square" lIns="0" tIns="0" rIns="0" bIns="0" rtlCol="0"/>
            <a:lstStyle/>
            <a:p>
              <a:pPr defTabSz="914363">
                <a:defRPr/>
              </a:pPr>
              <a:endParaRPr sz="857">
                <a:solidFill>
                  <a:prstClr val="black"/>
                </a:solidFill>
                <a:latin typeface="Calibri" panose="020F0502020204030204"/>
              </a:endParaRPr>
            </a:p>
          </p:txBody>
        </p:sp>
        <p:sp>
          <p:nvSpPr>
            <p:cNvPr id="112" name="object 51">
              <a:extLst>
                <a:ext uri="{FF2B5EF4-FFF2-40B4-BE49-F238E27FC236}">
                  <a16:creationId xmlns:a16="http://schemas.microsoft.com/office/drawing/2014/main" id="{C9DE1AF7-800F-2013-6274-4B913154D093}"/>
                </a:ext>
              </a:extLst>
            </p:cNvPr>
            <p:cNvSpPr/>
            <p:nvPr/>
          </p:nvSpPr>
          <p:spPr>
            <a:xfrm>
              <a:off x="2677667" y="9966959"/>
              <a:ext cx="620395" cy="622300"/>
            </a:xfrm>
            <a:custGeom>
              <a:avLst/>
              <a:gdLst/>
              <a:ahLst/>
              <a:cxnLst/>
              <a:rect l="l" t="t" r="r" b="b"/>
              <a:pathLst>
                <a:path w="620395" h="622300">
                  <a:moveTo>
                    <a:pt x="310134" y="0"/>
                  </a:moveTo>
                  <a:lnTo>
                    <a:pt x="264295" y="3370"/>
                  </a:lnTo>
                  <a:lnTo>
                    <a:pt x="220548" y="13162"/>
                  </a:lnTo>
                  <a:lnTo>
                    <a:pt x="179371" y="28895"/>
                  </a:lnTo>
                  <a:lnTo>
                    <a:pt x="141244" y="50087"/>
                  </a:lnTo>
                  <a:lnTo>
                    <a:pt x="106646" y="76257"/>
                  </a:lnTo>
                  <a:lnTo>
                    <a:pt x="76056" y="106925"/>
                  </a:lnTo>
                  <a:lnTo>
                    <a:pt x="49954" y="141609"/>
                  </a:lnTo>
                  <a:lnTo>
                    <a:pt x="28818" y="179829"/>
                  </a:lnTo>
                  <a:lnTo>
                    <a:pt x="13127" y="221104"/>
                  </a:lnTo>
                  <a:lnTo>
                    <a:pt x="3361" y="264953"/>
                  </a:lnTo>
                  <a:lnTo>
                    <a:pt x="0" y="310896"/>
                  </a:lnTo>
                  <a:lnTo>
                    <a:pt x="3361" y="356838"/>
                  </a:lnTo>
                  <a:lnTo>
                    <a:pt x="13127" y="400687"/>
                  </a:lnTo>
                  <a:lnTo>
                    <a:pt x="28818" y="441962"/>
                  </a:lnTo>
                  <a:lnTo>
                    <a:pt x="49954" y="480182"/>
                  </a:lnTo>
                  <a:lnTo>
                    <a:pt x="76056" y="514866"/>
                  </a:lnTo>
                  <a:lnTo>
                    <a:pt x="106646" y="545534"/>
                  </a:lnTo>
                  <a:lnTo>
                    <a:pt x="141244" y="571704"/>
                  </a:lnTo>
                  <a:lnTo>
                    <a:pt x="179371" y="592896"/>
                  </a:lnTo>
                  <a:lnTo>
                    <a:pt x="220548" y="608629"/>
                  </a:lnTo>
                  <a:lnTo>
                    <a:pt x="264295" y="618421"/>
                  </a:lnTo>
                  <a:lnTo>
                    <a:pt x="310134" y="621792"/>
                  </a:lnTo>
                  <a:lnTo>
                    <a:pt x="355972" y="618421"/>
                  </a:lnTo>
                  <a:lnTo>
                    <a:pt x="399719" y="608629"/>
                  </a:lnTo>
                  <a:lnTo>
                    <a:pt x="440896" y="592896"/>
                  </a:lnTo>
                  <a:lnTo>
                    <a:pt x="479023" y="571704"/>
                  </a:lnTo>
                  <a:lnTo>
                    <a:pt x="513621" y="545534"/>
                  </a:lnTo>
                  <a:lnTo>
                    <a:pt x="544211" y="514866"/>
                  </a:lnTo>
                  <a:lnTo>
                    <a:pt x="570313" y="480182"/>
                  </a:lnTo>
                  <a:lnTo>
                    <a:pt x="591449" y="441962"/>
                  </a:lnTo>
                  <a:lnTo>
                    <a:pt x="607140" y="400687"/>
                  </a:lnTo>
                  <a:lnTo>
                    <a:pt x="616906" y="356838"/>
                  </a:lnTo>
                  <a:lnTo>
                    <a:pt x="620268" y="310896"/>
                  </a:lnTo>
                  <a:lnTo>
                    <a:pt x="616906" y="264953"/>
                  </a:lnTo>
                  <a:lnTo>
                    <a:pt x="607140" y="221104"/>
                  </a:lnTo>
                  <a:lnTo>
                    <a:pt x="591449" y="179829"/>
                  </a:lnTo>
                  <a:lnTo>
                    <a:pt x="570313" y="141609"/>
                  </a:lnTo>
                  <a:lnTo>
                    <a:pt x="544211" y="106925"/>
                  </a:lnTo>
                  <a:lnTo>
                    <a:pt x="513621" y="76257"/>
                  </a:lnTo>
                  <a:lnTo>
                    <a:pt x="479023" y="50087"/>
                  </a:lnTo>
                  <a:lnTo>
                    <a:pt x="440896" y="28895"/>
                  </a:lnTo>
                  <a:lnTo>
                    <a:pt x="399719" y="13162"/>
                  </a:lnTo>
                  <a:lnTo>
                    <a:pt x="355972" y="3370"/>
                  </a:lnTo>
                  <a:lnTo>
                    <a:pt x="310134" y="0"/>
                  </a:lnTo>
                  <a:close/>
                </a:path>
              </a:pathLst>
            </a:custGeom>
            <a:solidFill>
              <a:srgbClr val="0074B4"/>
            </a:solidFill>
          </p:spPr>
          <p:txBody>
            <a:bodyPr wrap="square" lIns="0" tIns="0" rIns="0" bIns="0" rtlCol="0"/>
            <a:lstStyle/>
            <a:p>
              <a:pPr defTabSz="914363">
                <a:defRPr/>
              </a:pPr>
              <a:endParaRPr sz="857">
                <a:solidFill>
                  <a:prstClr val="black"/>
                </a:solidFill>
                <a:latin typeface="Calibri" panose="020F0502020204030204"/>
              </a:endParaRPr>
            </a:p>
          </p:txBody>
        </p:sp>
        <p:sp>
          <p:nvSpPr>
            <p:cNvPr id="113" name="object 52">
              <a:extLst>
                <a:ext uri="{FF2B5EF4-FFF2-40B4-BE49-F238E27FC236}">
                  <a16:creationId xmlns:a16="http://schemas.microsoft.com/office/drawing/2014/main" id="{96638E19-19C9-8691-9C27-A8973ABB2033}"/>
                </a:ext>
              </a:extLst>
            </p:cNvPr>
            <p:cNvSpPr/>
            <p:nvPr/>
          </p:nvSpPr>
          <p:spPr>
            <a:xfrm>
              <a:off x="3275076" y="9494519"/>
              <a:ext cx="620395" cy="620395"/>
            </a:xfrm>
            <a:custGeom>
              <a:avLst/>
              <a:gdLst/>
              <a:ahLst/>
              <a:cxnLst/>
              <a:rect l="l" t="t" r="r" b="b"/>
              <a:pathLst>
                <a:path w="620395" h="620395">
                  <a:moveTo>
                    <a:pt x="310134" y="0"/>
                  </a:moveTo>
                  <a:lnTo>
                    <a:pt x="264295" y="3361"/>
                  </a:lnTo>
                  <a:lnTo>
                    <a:pt x="220548" y="13127"/>
                  </a:lnTo>
                  <a:lnTo>
                    <a:pt x="179371" y="28818"/>
                  </a:lnTo>
                  <a:lnTo>
                    <a:pt x="141244" y="49954"/>
                  </a:lnTo>
                  <a:lnTo>
                    <a:pt x="106646" y="76056"/>
                  </a:lnTo>
                  <a:lnTo>
                    <a:pt x="76056" y="106646"/>
                  </a:lnTo>
                  <a:lnTo>
                    <a:pt x="49954" y="141244"/>
                  </a:lnTo>
                  <a:lnTo>
                    <a:pt x="28818" y="179371"/>
                  </a:lnTo>
                  <a:lnTo>
                    <a:pt x="13127" y="220548"/>
                  </a:lnTo>
                  <a:lnTo>
                    <a:pt x="3361" y="264295"/>
                  </a:lnTo>
                  <a:lnTo>
                    <a:pt x="0" y="310134"/>
                  </a:lnTo>
                  <a:lnTo>
                    <a:pt x="3361" y="355972"/>
                  </a:lnTo>
                  <a:lnTo>
                    <a:pt x="13127" y="399719"/>
                  </a:lnTo>
                  <a:lnTo>
                    <a:pt x="28818" y="440896"/>
                  </a:lnTo>
                  <a:lnTo>
                    <a:pt x="49954" y="479023"/>
                  </a:lnTo>
                  <a:lnTo>
                    <a:pt x="76056" y="513621"/>
                  </a:lnTo>
                  <a:lnTo>
                    <a:pt x="106646" y="544211"/>
                  </a:lnTo>
                  <a:lnTo>
                    <a:pt x="141244" y="570313"/>
                  </a:lnTo>
                  <a:lnTo>
                    <a:pt x="179371" y="591449"/>
                  </a:lnTo>
                  <a:lnTo>
                    <a:pt x="220548" y="607140"/>
                  </a:lnTo>
                  <a:lnTo>
                    <a:pt x="264295" y="616906"/>
                  </a:lnTo>
                  <a:lnTo>
                    <a:pt x="310134" y="620268"/>
                  </a:lnTo>
                  <a:lnTo>
                    <a:pt x="355972" y="616906"/>
                  </a:lnTo>
                  <a:lnTo>
                    <a:pt x="399719" y="607140"/>
                  </a:lnTo>
                  <a:lnTo>
                    <a:pt x="440896" y="591449"/>
                  </a:lnTo>
                  <a:lnTo>
                    <a:pt x="479023" y="570313"/>
                  </a:lnTo>
                  <a:lnTo>
                    <a:pt x="513621" y="544211"/>
                  </a:lnTo>
                  <a:lnTo>
                    <a:pt x="544211" y="513621"/>
                  </a:lnTo>
                  <a:lnTo>
                    <a:pt x="570313" y="479023"/>
                  </a:lnTo>
                  <a:lnTo>
                    <a:pt x="591449" y="440896"/>
                  </a:lnTo>
                  <a:lnTo>
                    <a:pt x="607140" y="399719"/>
                  </a:lnTo>
                  <a:lnTo>
                    <a:pt x="616906" y="355972"/>
                  </a:lnTo>
                  <a:lnTo>
                    <a:pt x="620268" y="310134"/>
                  </a:lnTo>
                  <a:lnTo>
                    <a:pt x="616906" y="264295"/>
                  </a:lnTo>
                  <a:lnTo>
                    <a:pt x="607140" y="220548"/>
                  </a:lnTo>
                  <a:lnTo>
                    <a:pt x="591449" y="179371"/>
                  </a:lnTo>
                  <a:lnTo>
                    <a:pt x="570313" y="141244"/>
                  </a:lnTo>
                  <a:lnTo>
                    <a:pt x="544211" y="106646"/>
                  </a:lnTo>
                  <a:lnTo>
                    <a:pt x="513621" y="76056"/>
                  </a:lnTo>
                  <a:lnTo>
                    <a:pt x="479023" y="49954"/>
                  </a:lnTo>
                  <a:lnTo>
                    <a:pt x="440896" y="28818"/>
                  </a:lnTo>
                  <a:lnTo>
                    <a:pt x="399719" y="13127"/>
                  </a:lnTo>
                  <a:lnTo>
                    <a:pt x="355972" y="3361"/>
                  </a:lnTo>
                  <a:lnTo>
                    <a:pt x="310134" y="0"/>
                  </a:lnTo>
                  <a:close/>
                </a:path>
              </a:pathLst>
            </a:custGeom>
            <a:solidFill>
              <a:srgbClr val="2BACE2"/>
            </a:solidFill>
          </p:spPr>
          <p:txBody>
            <a:bodyPr wrap="square" lIns="0" tIns="0" rIns="0" bIns="0" rtlCol="0"/>
            <a:lstStyle/>
            <a:p>
              <a:pPr defTabSz="914363">
                <a:defRPr/>
              </a:pPr>
              <a:endParaRPr sz="857">
                <a:solidFill>
                  <a:prstClr val="black"/>
                </a:solidFill>
                <a:latin typeface="Calibri" panose="020F0502020204030204"/>
              </a:endParaRPr>
            </a:p>
          </p:txBody>
        </p:sp>
        <p:sp>
          <p:nvSpPr>
            <p:cNvPr id="114" name="object 53">
              <a:extLst>
                <a:ext uri="{FF2B5EF4-FFF2-40B4-BE49-F238E27FC236}">
                  <a16:creationId xmlns:a16="http://schemas.microsoft.com/office/drawing/2014/main" id="{93B62E69-C2C0-2AD0-6D90-F431BA6215A9}"/>
                </a:ext>
              </a:extLst>
            </p:cNvPr>
            <p:cNvSpPr/>
            <p:nvPr/>
          </p:nvSpPr>
          <p:spPr>
            <a:xfrm>
              <a:off x="1004316" y="11369039"/>
              <a:ext cx="45720" cy="45720"/>
            </a:xfrm>
            <a:custGeom>
              <a:avLst/>
              <a:gdLst/>
              <a:ahLst/>
              <a:cxnLst/>
              <a:rect l="l" t="t" r="r" b="b"/>
              <a:pathLst>
                <a:path w="45719" h="45720">
                  <a:moveTo>
                    <a:pt x="22860" y="0"/>
                  </a:moveTo>
                  <a:lnTo>
                    <a:pt x="13962" y="1803"/>
                  </a:lnTo>
                  <a:lnTo>
                    <a:pt x="6696" y="6715"/>
                  </a:lnTo>
                  <a:lnTo>
                    <a:pt x="1796" y="13983"/>
                  </a:lnTo>
                  <a:lnTo>
                    <a:pt x="0" y="22859"/>
                  </a:lnTo>
                  <a:lnTo>
                    <a:pt x="1796" y="31736"/>
                  </a:lnTo>
                  <a:lnTo>
                    <a:pt x="6696" y="39004"/>
                  </a:lnTo>
                  <a:lnTo>
                    <a:pt x="13962" y="43916"/>
                  </a:lnTo>
                  <a:lnTo>
                    <a:pt x="22860" y="45719"/>
                  </a:lnTo>
                  <a:lnTo>
                    <a:pt x="31757" y="43916"/>
                  </a:lnTo>
                  <a:lnTo>
                    <a:pt x="39023" y="39004"/>
                  </a:lnTo>
                  <a:lnTo>
                    <a:pt x="43923" y="31736"/>
                  </a:lnTo>
                  <a:lnTo>
                    <a:pt x="45720" y="22859"/>
                  </a:lnTo>
                  <a:lnTo>
                    <a:pt x="43923" y="13983"/>
                  </a:lnTo>
                  <a:lnTo>
                    <a:pt x="39023" y="6715"/>
                  </a:lnTo>
                  <a:lnTo>
                    <a:pt x="31757" y="1803"/>
                  </a:lnTo>
                  <a:lnTo>
                    <a:pt x="22860" y="0"/>
                  </a:lnTo>
                  <a:close/>
                </a:path>
              </a:pathLst>
            </a:custGeom>
            <a:solidFill>
              <a:srgbClr val="00669E"/>
            </a:solidFill>
          </p:spPr>
          <p:txBody>
            <a:bodyPr wrap="square" lIns="0" tIns="0" rIns="0" bIns="0" rtlCol="0"/>
            <a:lstStyle/>
            <a:p>
              <a:pPr defTabSz="914363">
                <a:defRPr/>
              </a:pPr>
              <a:endParaRPr sz="857">
                <a:solidFill>
                  <a:prstClr val="black"/>
                </a:solidFill>
                <a:latin typeface="Calibri" panose="020F0502020204030204"/>
              </a:endParaRPr>
            </a:p>
          </p:txBody>
        </p:sp>
        <p:sp>
          <p:nvSpPr>
            <p:cNvPr id="116" name="object 55">
              <a:extLst>
                <a:ext uri="{FF2B5EF4-FFF2-40B4-BE49-F238E27FC236}">
                  <a16:creationId xmlns:a16="http://schemas.microsoft.com/office/drawing/2014/main" id="{5DF0B046-185B-E4B0-ACA2-F927E1769686}"/>
                </a:ext>
              </a:extLst>
            </p:cNvPr>
            <p:cNvSpPr/>
            <p:nvPr/>
          </p:nvSpPr>
          <p:spPr>
            <a:xfrm>
              <a:off x="1479803" y="11652503"/>
              <a:ext cx="45720" cy="45720"/>
            </a:xfrm>
            <a:custGeom>
              <a:avLst/>
              <a:gdLst/>
              <a:ahLst/>
              <a:cxnLst/>
              <a:rect l="l" t="t" r="r" b="b"/>
              <a:pathLst>
                <a:path w="45719" h="45720">
                  <a:moveTo>
                    <a:pt x="22860" y="0"/>
                  </a:moveTo>
                  <a:lnTo>
                    <a:pt x="13983" y="1803"/>
                  </a:lnTo>
                  <a:lnTo>
                    <a:pt x="6715" y="6715"/>
                  </a:lnTo>
                  <a:lnTo>
                    <a:pt x="1803" y="13983"/>
                  </a:lnTo>
                  <a:lnTo>
                    <a:pt x="0" y="22860"/>
                  </a:lnTo>
                  <a:lnTo>
                    <a:pt x="1803" y="31736"/>
                  </a:lnTo>
                  <a:lnTo>
                    <a:pt x="6715" y="39004"/>
                  </a:lnTo>
                  <a:lnTo>
                    <a:pt x="13983" y="43916"/>
                  </a:lnTo>
                  <a:lnTo>
                    <a:pt x="22860" y="45720"/>
                  </a:lnTo>
                  <a:lnTo>
                    <a:pt x="31736" y="43916"/>
                  </a:lnTo>
                  <a:lnTo>
                    <a:pt x="39004" y="39004"/>
                  </a:lnTo>
                  <a:lnTo>
                    <a:pt x="43916" y="31736"/>
                  </a:lnTo>
                  <a:lnTo>
                    <a:pt x="45720" y="22860"/>
                  </a:lnTo>
                  <a:lnTo>
                    <a:pt x="43916" y="13983"/>
                  </a:lnTo>
                  <a:lnTo>
                    <a:pt x="39004" y="6715"/>
                  </a:lnTo>
                  <a:lnTo>
                    <a:pt x="31736" y="1803"/>
                  </a:lnTo>
                  <a:lnTo>
                    <a:pt x="22860" y="0"/>
                  </a:lnTo>
                  <a:close/>
                </a:path>
              </a:pathLst>
            </a:custGeom>
            <a:solidFill>
              <a:srgbClr val="42B7E6"/>
            </a:solidFill>
          </p:spPr>
          <p:txBody>
            <a:bodyPr wrap="square" lIns="0" tIns="0" rIns="0" bIns="0" rtlCol="0"/>
            <a:lstStyle/>
            <a:p>
              <a:pPr defTabSz="914363">
                <a:defRPr/>
              </a:pPr>
              <a:endParaRPr sz="857">
                <a:solidFill>
                  <a:prstClr val="black"/>
                </a:solidFill>
                <a:latin typeface="Calibri" panose="020F0502020204030204"/>
              </a:endParaRPr>
            </a:p>
          </p:txBody>
        </p:sp>
        <p:sp>
          <p:nvSpPr>
            <p:cNvPr id="117" name="object 56">
              <a:extLst>
                <a:ext uri="{FF2B5EF4-FFF2-40B4-BE49-F238E27FC236}">
                  <a16:creationId xmlns:a16="http://schemas.microsoft.com/office/drawing/2014/main" id="{766AF7B2-BD1A-E6AC-7140-F4C178A2A70C}"/>
                </a:ext>
              </a:extLst>
            </p:cNvPr>
            <p:cNvSpPr/>
            <p:nvPr/>
          </p:nvSpPr>
          <p:spPr>
            <a:xfrm>
              <a:off x="1068324" y="11608307"/>
              <a:ext cx="45720" cy="45720"/>
            </a:xfrm>
            <a:custGeom>
              <a:avLst/>
              <a:gdLst/>
              <a:ahLst/>
              <a:cxnLst/>
              <a:rect l="l" t="t" r="r" b="b"/>
              <a:pathLst>
                <a:path w="45719" h="45720">
                  <a:moveTo>
                    <a:pt x="22860" y="0"/>
                  </a:moveTo>
                  <a:lnTo>
                    <a:pt x="13962" y="1803"/>
                  </a:lnTo>
                  <a:lnTo>
                    <a:pt x="6696" y="6715"/>
                  </a:lnTo>
                  <a:lnTo>
                    <a:pt x="1796" y="13983"/>
                  </a:lnTo>
                  <a:lnTo>
                    <a:pt x="0" y="22860"/>
                  </a:lnTo>
                  <a:lnTo>
                    <a:pt x="1796" y="31736"/>
                  </a:lnTo>
                  <a:lnTo>
                    <a:pt x="6696" y="39004"/>
                  </a:lnTo>
                  <a:lnTo>
                    <a:pt x="13962" y="43916"/>
                  </a:lnTo>
                  <a:lnTo>
                    <a:pt x="22860" y="45720"/>
                  </a:lnTo>
                  <a:lnTo>
                    <a:pt x="31757" y="43916"/>
                  </a:lnTo>
                  <a:lnTo>
                    <a:pt x="39023" y="39004"/>
                  </a:lnTo>
                  <a:lnTo>
                    <a:pt x="43923" y="31736"/>
                  </a:lnTo>
                  <a:lnTo>
                    <a:pt x="45720" y="22860"/>
                  </a:lnTo>
                  <a:lnTo>
                    <a:pt x="43923" y="13983"/>
                  </a:lnTo>
                  <a:lnTo>
                    <a:pt x="39023" y="6715"/>
                  </a:lnTo>
                  <a:lnTo>
                    <a:pt x="31757" y="1803"/>
                  </a:lnTo>
                  <a:lnTo>
                    <a:pt x="22860" y="0"/>
                  </a:lnTo>
                  <a:close/>
                </a:path>
              </a:pathLst>
            </a:custGeom>
            <a:solidFill>
              <a:srgbClr val="5FC3EA"/>
            </a:solidFill>
          </p:spPr>
          <p:txBody>
            <a:bodyPr wrap="square" lIns="0" tIns="0" rIns="0" bIns="0" rtlCol="0"/>
            <a:lstStyle/>
            <a:p>
              <a:pPr defTabSz="914363">
                <a:defRPr/>
              </a:pPr>
              <a:endParaRPr sz="857">
                <a:solidFill>
                  <a:prstClr val="black"/>
                </a:solidFill>
                <a:latin typeface="Calibri" panose="020F0502020204030204"/>
              </a:endParaRPr>
            </a:p>
          </p:txBody>
        </p:sp>
        <p:sp>
          <p:nvSpPr>
            <p:cNvPr id="118" name="object 57">
              <a:extLst>
                <a:ext uri="{FF2B5EF4-FFF2-40B4-BE49-F238E27FC236}">
                  <a16:creationId xmlns:a16="http://schemas.microsoft.com/office/drawing/2014/main" id="{63CDCB96-99DF-378C-C262-87CEC525AFFB}"/>
                </a:ext>
              </a:extLst>
            </p:cNvPr>
            <p:cNvSpPr/>
            <p:nvPr/>
          </p:nvSpPr>
          <p:spPr>
            <a:xfrm>
              <a:off x="4399787" y="11815571"/>
              <a:ext cx="45720" cy="45720"/>
            </a:xfrm>
            <a:custGeom>
              <a:avLst/>
              <a:gdLst/>
              <a:ahLst/>
              <a:cxnLst/>
              <a:rect l="l" t="t" r="r" b="b"/>
              <a:pathLst>
                <a:path w="45720" h="45720">
                  <a:moveTo>
                    <a:pt x="22860" y="0"/>
                  </a:moveTo>
                  <a:lnTo>
                    <a:pt x="13983" y="1803"/>
                  </a:lnTo>
                  <a:lnTo>
                    <a:pt x="6715" y="6715"/>
                  </a:lnTo>
                  <a:lnTo>
                    <a:pt x="1803" y="13983"/>
                  </a:lnTo>
                  <a:lnTo>
                    <a:pt x="0" y="22859"/>
                  </a:lnTo>
                  <a:lnTo>
                    <a:pt x="1803" y="31736"/>
                  </a:lnTo>
                  <a:lnTo>
                    <a:pt x="6715" y="39004"/>
                  </a:lnTo>
                  <a:lnTo>
                    <a:pt x="13983" y="43916"/>
                  </a:lnTo>
                  <a:lnTo>
                    <a:pt x="22860" y="45719"/>
                  </a:lnTo>
                  <a:lnTo>
                    <a:pt x="31736" y="43916"/>
                  </a:lnTo>
                  <a:lnTo>
                    <a:pt x="39004" y="39004"/>
                  </a:lnTo>
                  <a:lnTo>
                    <a:pt x="43916" y="31736"/>
                  </a:lnTo>
                  <a:lnTo>
                    <a:pt x="45720" y="22859"/>
                  </a:lnTo>
                  <a:lnTo>
                    <a:pt x="43916" y="13983"/>
                  </a:lnTo>
                  <a:lnTo>
                    <a:pt x="39004" y="6715"/>
                  </a:lnTo>
                  <a:lnTo>
                    <a:pt x="31736" y="1803"/>
                  </a:lnTo>
                  <a:lnTo>
                    <a:pt x="22860" y="0"/>
                  </a:lnTo>
                  <a:close/>
                </a:path>
              </a:pathLst>
            </a:custGeom>
            <a:solidFill>
              <a:srgbClr val="45B8E7"/>
            </a:solidFill>
          </p:spPr>
          <p:txBody>
            <a:bodyPr wrap="square" lIns="0" tIns="0" rIns="0" bIns="0" rtlCol="0"/>
            <a:lstStyle/>
            <a:p>
              <a:pPr defTabSz="914363">
                <a:defRPr/>
              </a:pPr>
              <a:endParaRPr sz="857">
                <a:solidFill>
                  <a:prstClr val="black"/>
                </a:solidFill>
                <a:latin typeface="Calibri" panose="020F0502020204030204"/>
              </a:endParaRPr>
            </a:p>
          </p:txBody>
        </p:sp>
        <p:sp>
          <p:nvSpPr>
            <p:cNvPr id="119" name="object 58">
              <a:extLst>
                <a:ext uri="{FF2B5EF4-FFF2-40B4-BE49-F238E27FC236}">
                  <a16:creationId xmlns:a16="http://schemas.microsoft.com/office/drawing/2014/main" id="{A30B62E3-348B-CF1D-DFDC-6D3C2A8E47F0}"/>
                </a:ext>
              </a:extLst>
            </p:cNvPr>
            <p:cNvSpPr/>
            <p:nvPr/>
          </p:nvSpPr>
          <p:spPr>
            <a:xfrm>
              <a:off x="2976372" y="11125199"/>
              <a:ext cx="45720" cy="45720"/>
            </a:xfrm>
            <a:custGeom>
              <a:avLst/>
              <a:gdLst/>
              <a:ahLst/>
              <a:cxnLst/>
              <a:rect l="l" t="t" r="r" b="b"/>
              <a:pathLst>
                <a:path w="45719" h="45720">
                  <a:moveTo>
                    <a:pt x="22860" y="0"/>
                  </a:moveTo>
                  <a:lnTo>
                    <a:pt x="13983" y="1803"/>
                  </a:lnTo>
                  <a:lnTo>
                    <a:pt x="6715" y="6715"/>
                  </a:lnTo>
                  <a:lnTo>
                    <a:pt x="1803" y="13983"/>
                  </a:lnTo>
                  <a:lnTo>
                    <a:pt x="0" y="22860"/>
                  </a:lnTo>
                  <a:lnTo>
                    <a:pt x="1803" y="31736"/>
                  </a:lnTo>
                  <a:lnTo>
                    <a:pt x="6715" y="39004"/>
                  </a:lnTo>
                  <a:lnTo>
                    <a:pt x="13983" y="43916"/>
                  </a:lnTo>
                  <a:lnTo>
                    <a:pt x="22860" y="45720"/>
                  </a:lnTo>
                  <a:lnTo>
                    <a:pt x="31736" y="43916"/>
                  </a:lnTo>
                  <a:lnTo>
                    <a:pt x="39004" y="39004"/>
                  </a:lnTo>
                  <a:lnTo>
                    <a:pt x="43916" y="31736"/>
                  </a:lnTo>
                  <a:lnTo>
                    <a:pt x="45720" y="22860"/>
                  </a:lnTo>
                  <a:lnTo>
                    <a:pt x="43916" y="13983"/>
                  </a:lnTo>
                  <a:lnTo>
                    <a:pt x="39004" y="6715"/>
                  </a:lnTo>
                  <a:lnTo>
                    <a:pt x="31736" y="1803"/>
                  </a:lnTo>
                  <a:lnTo>
                    <a:pt x="22860" y="0"/>
                  </a:lnTo>
                  <a:close/>
                </a:path>
              </a:pathLst>
            </a:custGeom>
            <a:solidFill>
              <a:srgbClr val="0074B4"/>
            </a:solidFill>
          </p:spPr>
          <p:txBody>
            <a:bodyPr wrap="square" lIns="0" tIns="0" rIns="0" bIns="0" rtlCol="0"/>
            <a:lstStyle/>
            <a:p>
              <a:pPr defTabSz="914363">
                <a:defRPr/>
              </a:pPr>
              <a:endParaRPr sz="857">
                <a:solidFill>
                  <a:prstClr val="black"/>
                </a:solidFill>
                <a:latin typeface="Calibri" panose="020F0502020204030204"/>
              </a:endParaRPr>
            </a:p>
          </p:txBody>
        </p:sp>
        <p:sp>
          <p:nvSpPr>
            <p:cNvPr id="120" name="object 59">
              <a:extLst>
                <a:ext uri="{FF2B5EF4-FFF2-40B4-BE49-F238E27FC236}">
                  <a16:creationId xmlns:a16="http://schemas.microsoft.com/office/drawing/2014/main" id="{93CF1D28-3E3F-6839-1876-1F3144A42413}"/>
                </a:ext>
              </a:extLst>
            </p:cNvPr>
            <p:cNvSpPr/>
            <p:nvPr/>
          </p:nvSpPr>
          <p:spPr>
            <a:xfrm>
              <a:off x="3558539" y="11248643"/>
              <a:ext cx="45720" cy="45720"/>
            </a:xfrm>
            <a:custGeom>
              <a:avLst/>
              <a:gdLst/>
              <a:ahLst/>
              <a:cxnLst/>
              <a:rect l="l" t="t" r="r" b="b"/>
              <a:pathLst>
                <a:path w="45720" h="45720">
                  <a:moveTo>
                    <a:pt x="22860" y="0"/>
                  </a:moveTo>
                  <a:lnTo>
                    <a:pt x="13983" y="1803"/>
                  </a:lnTo>
                  <a:lnTo>
                    <a:pt x="6715" y="6715"/>
                  </a:lnTo>
                  <a:lnTo>
                    <a:pt x="1803" y="13983"/>
                  </a:lnTo>
                  <a:lnTo>
                    <a:pt x="0" y="22859"/>
                  </a:lnTo>
                  <a:lnTo>
                    <a:pt x="1803" y="31736"/>
                  </a:lnTo>
                  <a:lnTo>
                    <a:pt x="6715" y="39004"/>
                  </a:lnTo>
                  <a:lnTo>
                    <a:pt x="13983" y="43916"/>
                  </a:lnTo>
                  <a:lnTo>
                    <a:pt x="22860" y="45719"/>
                  </a:lnTo>
                  <a:lnTo>
                    <a:pt x="31736" y="43916"/>
                  </a:lnTo>
                  <a:lnTo>
                    <a:pt x="39004" y="39004"/>
                  </a:lnTo>
                  <a:lnTo>
                    <a:pt x="43916" y="31736"/>
                  </a:lnTo>
                  <a:lnTo>
                    <a:pt x="45720" y="22859"/>
                  </a:lnTo>
                  <a:lnTo>
                    <a:pt x="43916" y="13983"/>
                  </a:lnTo>
                  <a:lnTo>
                    <a:pt x="39004" y="6715"/>
                  </a:lnTo>
                  <a:lnTo>
                    <a:pt x="31736" y="1803"/>
                  </a:lnTo>
                  <a:lnTo>
                    <a:pt x="22860" y="0"/>
                  </a:lnTo>
                  <a:close/>
                </a:path>
              </a:pathLst>
            </a:custGeom>
            <a:solidFill>
              <a:srgbClr val="2BACE2"/>
            </a:solidFill>
          </p:spPr>
          <p:txBody>
            <a:bodyPr wrap="square" lIns="0" tIns="0" rIns="0" bIns="0" rtlCol="0"/>
            <a:lstStyle/>
            <a:p>
              <a:pPr defTabSz="914363">
                <a:defRPr/>
              </a:pPr>
              <a:endParaRPr sz="857">
                <a:solidFill>
                  <a:prstClr val="black"/>
                </a:solidFill>
                <a:latin typeface="Calibri" panose="020F0502020204030204"/>
              </a:endParaRPr>
            </a:p>
          </p:txBody>
        </p:sp>
      </p:grpSp>
      <p:sp>
        <p:nvSpPr>
          <p:cNvPr id="121" name="object 60">
            <a:extLst>
              <a:ext uri="{FF2B5EF4-FFF2-40B4-BE49-F238E27FC236}">
                <a16:creationId xmlns:a16="http://schemas.microsoft.com/office/drawing/2014/main" id="{44821BD7-4A45-AAE9-32C2-D94A251C5E3C}"/>
              </a:ext>
            </a:extLst>
          </p:cNvPr>
          <p:cNvSpPr txBox="1"/>
          <p:nvPr/>
        </p:nvSpPr>
        <p:spPr>
          <a:xfrm>
            <a:off x="5003752" y="2123119"/>
            <a:ext cx="596900" cy="299026"/>
          </a:xfrm>
          <a:prstGeom prst="rect">
            <a:avLst/>
          </a:prstGeom>
        </p:spPr>
        <p:txBody>
          <a:bodyPr vert="horz" wrap="square" lIns="0" tIns="14194" rIns="0" bIns="0" rtlCol="0" anchor="t">
            <a:spAutoFit/>
          </a:bodyPr>
          <a:lstStyle/>
          <a:p>
            <a:pPr marL="14604" defTabSz="914363">
              <a:spcBef>
                <a:spcPts val="112"/>
              </a:spcBef>
              <a:defRPr/>
            </a:pPr>
            <a:r>
              <a:rPr sz="1150" b="1" spc="-12">
                <a:solidFill>
                  <a:srgbClr val="FFFFFF"/>
                </a:solidFill>
                <a:latin typeface="Segoe UI Semibold"/>
                <a:cs typeface="Segoe UI Semibold"/>
              </a:rPr>
              <a:t>Bellevue</a:t>
            </a:r>
            <a:endParaRPr lang="en-US" sz="1150">
              <a:solidFill>
                <a:prstClr val="black"/>
              </a:solidFill>
              <a:latin typeface="Segoe UI Semibold"/>
              <a:cs typeface="Segoe UI Semibold"/>
            </a:endParaRPr>
          </a:p>
          <a:p>
            <a:pPr marL="64767" algn="ctr" defTabSz="914363">
              <a:spcBef>
                <a:spcPts val="18"/>
              </a:spcBef>
              <a:defRPr/>
            </a:pPr>
            <a:r>
              <a:rPr sz="700" i="1" spc="-12">
                <a:solidFill>
                  <a:srgbClr val="FFFFFF"/>
                </a:solidFill>
                <a:latin typeface="Segoe UI"/>
                <a:cs typeface="Segoe UI"/>
              </a:rPr>
              <a:t>Washington</a:t>
            </a:r>
            <a:endParaRPr lang="en-US" sz="700" b="1" spc="-12">
              <a:solidFill>
                <a:srgbClr val="FFFFFF"/>
              </a:solidFill>
              <a:latin typeface="Segoe UI"/>
              <a:cs typeface="Segoe UI"/>
            </a:endParaRPr>
          </a:p>
        </p:txBody>
      </p:sp>
      <p:sp>
        <p:nvSpPr>
          <p:cNvPr id="122" name="object 80">
            <a:extLst>
              <a:ext uri="{FF2B5EF4-FFF2-40B4-BE49-F238E27FC236}">
                <a16:creationId xmlns:a16="http://schemas.microsoft.com/office/drawing/2014/main" id="{C00C1375-71B7-C1EA-0AF6-AE026DA4513E}"/>
              </a:ext>
            </a:extLst>
          </p:cNvPr>
          <p:cNvSpPr txBox="1"/>
          <p:nvPr/>
        </p:nvSpPr>
        <p:spPr>
          <a:xfrm>
            <a:off x="5541141" y="6206446"/>
            <a:ext cx="673847" cy="268490"/>
          </a:xfrm>
          <a:prstGeom prst="rect">
            <a:avLst/>
          </a:prstGeom>
        </p:spPr>
        <p:txBody>
          <a:bodyPr vert="horz" wrap="square" lIns="0" tIns="14941" rIns="0" bIns="0" rtlCol="0">
            <a:spAutoFit/>
          </a:bodyPr>
          <a:lstStyle/>
          <a:p>
            <a:pPr algn="ctr" defTabSz="914363">
              <a:spcBef>
                <a:spcPts val="118"/>
              </a:spcBef>
              <a:defRPr/>
            </a:pPr>
            <a:r>
              <a:rPr sz="941" b="1" spc="-12">
                <a:solidFill>
                  <a:srgbClr val="FFFFFF"/>
                </a:solidFill>
                <a:latin typeface="Segoe UI Semibold"/>
                <a:cs typeface="Segoe UI Semibold"/>
              </a:rPr>
              <a:t>Guadalajara</a:t>
            </a:r>
            <a:endParaRPr sz="941">
              <a:solidFill>
                <a:prstClr val="black"/>
              </a:solidFill>
              <a:latin typeface="Segoe UI Semibold"/>
              <a:cs typeface="Segoe UI Semibold"/>
            </a:endParaRPr>
          </a:p>
          <a:p>
            <a:pPr marR="32123" algn="ctr" defTabSz="914363">
              <a:spcBef>
                <a:spcPts val="18"/>
              </a:spcBef>
              <a:defRPr/>
            </a:pPr>
            <a:r>
              <a:rPr sz="706" i="1" spc="-12">
                <a:solidFill>
                  <a:srgbClr val="FFFFFF"/>
                </a:solidFill>
                <a:latin typeface="Segoe UI"/>
                <a:cs typeface="Segoe UI"/>
              </a:rPr>
              <a:t>Mexico</a:t>
            </a:r>
            <a:endParaRPr sz="706">
              <a:solidFill>
                <a:prstClr val="black"/>
              </a:solidFill>
              <a:latin typeface="Segoe UI"/>
              <a:cs typeface="Segoe UI"/>
            </a:endParaRPr>
          </a:p>
        </p:txBody>
      </p:sp>
      <p:sp>
        <p:nvSpPr>
          <p:cNvPr id="124" name="object 76">
            <a:extLst>
              <a:ext uri="{FF2B5EF4-FFF2-40B4-BE49-F238E27FC236}">
                <a16:creationId xmlns:a16="http://schemas.microsoft.com/office/drawing/2014/main" id="{409D4D2B-7920-1BE4-FBD8-6CAB31D368FB}"/>
              </a:ext>
            </a:extLst>
          </p:cNvPr>
          <p:cNvSpPr/>
          <p:nvPr/>
        </p:nvSpPr>
        <p:spPr>
          <a:xfrm>
            <a:off x="5584937" y="5875642"/>
            <a:ext cx="5131547" cy="732118"/>
          </a:xfrm>
          <a:custGeom>
            <a:avLst/>
            <a:gdLst/>
            <a:ahLst/>
            <a:cxnLst/>
            <a:rect l="l" t="t" r="r" b="b"/>
            <a:pathLst>
              <a:path w="4361815" h="622300">
                <a:moveTo>
                  <a:pt x="621792" y="310896"/>
                </a:moveTo>
                <a:lnTo>
                  <a:pt x="618426" y="264960"/>
                </a:lnTo>
                <a:lnTo>
                  <a:pt x="608634" y="221107"/>
                </a:lnTo>
                <a:lnTo>
                  <a:pt x="592899" y="179832"/>
                </a:lnTo>
                <a:lnTo>
                  <a:pt x="571715" y="141605"/>
                </a:lnTo>
                <a:lnTo>
                  <a:pt x="545541" y="106921"/>
                </a:lnTo>
                <a:lnTo>
                  <a:pt x="514870" y="76263"/>
                </a:lnTo>
                <a:lnTo>
                  <a:pt x="480187" y="50088"/>
                </a:lnTo>
                <a:lnTo>
                  <a:pt x="441972" y="28892"/>
                </a:lnTo>
                <a:lnTo>
                  <a:pt x="400697" y="13169"/>
                </a:lnTo>
                <a:lnTo>
                  <a:pt x="356844" y="3378"/>
                </a:lnTo>
                <a:lnTo>
                  <a:pt x="310896" y="0"/>
                </a:lnTo>
                <a:lnTo>
                  <a:pt x="264960" y="3378"/>
                </a:lnTo>
                <a:lnTo>
                  <a:pt x="221107" y="13169"/>
                </a:lnTo>
                <a:lnTo>
                  <a:pt x="179832" y="28892"/>
                </a:lnTo>
                <a:lnTo>
                  <a:pt x="141617" y="50088"/>
                </a:lnTo>
                <a:lnTo>
                  <a:pt x="106934" y="76263"/>
                </a:lnTo>
                <a:lnTo>
                  <a:pt x="76263" y="106921"/>
                </a:lnTo>
                <a:lnTo>
                  <a:pt x="50088" y="141605"/>
                </a:lnTo>
                <a:lnTo>
                  <a:pt x="28905" y="179832"/>
                </a:lnTo>
                <a:lnTo>
                  <a:pt x="13169" y="221107"/>
                </a:lnTo>
                <a:lnTo>
                  <a:pt x="3378" y="264960"/>
                </a:lnTo>
                <a:lnTo>
                  <a:pt x="0" y="310896"/>
                </a:lnTo>
                <a:lnTo>
                  <a:pt x="3378" y="356844"/>
                </a:lnTo>
                <a:lnTo>
                  <a:pt x="13169" y="400685"/>
                </a:lnTo>
                <a:lnTo>
                  <a:pt x="28905" y="441960"/>
                </a:lnTo>
                <a:lnTo>
                  <a:pt x="50088" y="480187"/>
                </a:lnTo>
                <a:lnTo>
                  <a:pt x="76263" y="514870"/>
                </a:lnTo>
                <a:lnTo>
                  <a:pt x="106934" y="545541"/>
                </a:lnTo>
                <a:lnTo>
                  <a:pt x="141617" y="571703"/>
                </a:lnTo>
                <a:lnTo>
                  <a:pt x="179832" y="592899"/>
                </a:lnTo>
                <a:lnTo>
                  <a:pt x="221107" y="608634"/>
                </a:lnTo>
                <a:lnTo>
                  <a:pt x="264960" y="618426"/>
                </a:lnTo>
                <a:lnTo>
                  <a:pt x="310896" y="621792"/>
                </a:lnTo>
                <a:lnTo>
                  <a:pt x="356844" y="618426"/>
                </a:lnTo>
                <a:lnTo>
                  <a:pt x="400697" y="608634"/>
                </a:lnTo>
                <a:lnTo>
                  <a:pt x="441972" y="592899"/>
                </a:lnTo>
                <a:lnTo>
                  <a:pt x="480187" y="571703"/>
                </a:lnTo>
                <a:lnTo>
                  <a:pt x="514870" y="545541"/>
                </a:lnTo>
                <a:lnTo>
                  <a:pt x="545541" y="514870"/>
                </a:lnTo>
                <a:lnTo>
                  <a:pt x="571715" y="480187"/>
                </a:lnTo>
                <a:lnTo>
                  <a:pt x="592899" y="441960"/>
                </a:lnTo>
                <a:lnTo>
                  <a:pt x="608634" y="400685"/>
                </a:lnTo>
                <a:lnTo>
                  <a:pt x="618426" y="356844"/>
                </a:lnTo>
                <a:lnTo>
                  <a:pt x="621792" y="310896"/>
                </a:lnTo>
                <a:close/>
              </a:path>
              <a:path w="4361815" h="622300">
                <a:moveTo>
                  <a:pt x="4361192" y="301231"/>
                </a:moveTo>
                <a:lnTo>
                  <a:pt x="4359376" y="292366"/>
                </a:lnTo>
                <a:lnTo>
                  <a:pt x="4354474" y="285089"/>
                </a:lnTo>
                <a:lnTo>
                  <a:pt x="4347197" y="280187"/>
                </a:lnTo>
                <a:lnTo>
                  <a:pt x="4338332" y="278371"/>
                </a:lnTo>
                <a:lnTo>
                  <a:pt x="4329455" y="280187"/>
                </a:lnTo>
                <a:lnTo>
                  <a:pt x="4322178" y="285089"/>
                </a:lnTo>
                <a:lnTo>
                  <a:pt x="4317276" y="292366"/>
                </a:lnTo>
                <a:lnTo>
                  <a:pt x="4315472" y="301231"/>
                </a:lnTo>
                <a:lnTo>
                  <a:pt x="4317276" y="310108"/>
                </a:lnTo>
                <a:lnTo>
                  <a:pt x="4322178" y="317385"/>
                </a:lnTo>
                <a:lnTo>
                  <a:pt x="4329455" y="322287"/>
                </a:lnTo>
                <a:lnTo>
                  <a:pt x="4338332" y="324091"/>
                </a:lnTo>
                <a:lnTo>
                  <a:pt x="4347197" y="322287"/>
                </a:lnTo>
                <a:lnTo>
                  <a:pt x="4354474" y="317385"/>
                </a:lnTo>
                <a:lnTo>
                  <a:pt x="4359376" y="310108"/>
                </a:lnTo>
                <a:lnTo>
                  <a:pt x="4361192" y="301231"/>
                </a:lnTo>
                <a:close/>
              </a:path>
            </a:pathLst>
          </a:custGeom>
          <a:solidFill>
            <a:srgbClr val="0074B4"/>
          </a:solidFill>
        </p:spPr>
        <p:txBody>
          <a:bodyPr wrap="square" lIns="0" tIns="0" rIns="0" bIns="0" rtlCol="0"/>
          <a:lstStyle/>
          <a:p>
            <a:pPr defTabSz="914363">
              <a:defRPr/>
            </a:pPr>
            <a:endParaRPr sz="857">
              <a:solidFill>
                <a:prstClr val="black"/>
              </a:solidFill>
              <a:latin typeface="Calibri" panose="020F0502020204030204"/>
            </a:endParaRPr>
          </a:p>
        </p:txBody>
      </p:sp>
      <p:sp>
        <p:nvSpPr>
          <p:cNvPr id="125" name="object 76">
            <a:extLst>
              <a:ext uri="{FF2B5EF4-FFF2-40B4-BE49-F238E27FC236}">
                <a16:creationId xmlns:a16="http://schemas.microsoft.com/office/drawing/2014/main" id="{A7E534C3-0A2D-A084-48F7-4135AAB4F1D0}"/>
              </a:ext>
            </a:extLst>
          </p:cNvPr>
          <p:cNvSpPr/>
          <p:nvPr/>
        </p:nvSpPr>
        <p:spPr>
          <a:xfrm>
            <a:off x="6331142" y="4462446"/>
            <a:ext cx="5131547" cy="732118"/>
          </a:xfrm>
          <a:custGeom>
            <a:avLst/>
            <a:gdLst/>
            <a:ahLst/>
            <a:cxnLst/>
            <a:rect l="l" t="t" r="r" b="b"/>
            <a:pathLst>
              <a:path w="4361815" h="622300">
                <a:moveTo>
                  <a:pt x="621792" y="310896"/>
                </a:moveTo>
                <a:lnTo>
                  <a:pt x="618426" y="264960"/>
                </a:lnTo>
                <a:lnTo>
                  <a:pt x="608634" y="221107"/>
                </a:lnTo>
                <a:lnTo>
                  <a:pt x="592899" y="179832"/>
                </a:lnTo>
                <a:lnTo>
                  <a:pt x="571715" y="141605"/>
                </a:lnTo>
                <a:lnTo>
                  <a:pt x="545541" y="106921"/>
                </a:lnTo>
                <a:lnTo>
                  <a:pt x="514870" y="76263"/>
                </a:lnTo>
                <a:lnTo>
                  <a:pt x="480187" y="50088"/>
                </a:lnTo>
                <a:lnTo>
                  <a:pt x="441972" y="28892"/>
                </a:lnTo>
                <a:lnTo>
                  <a:pt x="400697" y="13169"/>
                </a:lnTo>
                <a:lnTo>
                  <a:pt x="356844" y="3378"/>
                </a:lnTo>
                <a:lnTo>
                  <a:pt x="310896" y="0"/>
                </a:lnTo>
                <a:lnTo>
                  <a:pt x="264960" y="3378"/>
                </a:lnTo>
                <a:lnTo>
                  <a:pt x="221107" y="13169"/>
                </a:lnTo>
                <a:lnTo>
                  <a:pt x="179832" y="28892"/>
                </a:lnTo>
                <a:lnTo>
                  <a:pt x="141617" y="50088"/>
                </a:lnTo>
                <a:lnTo>
                  <a:pt x="106934" y="76263"/>
                </a:lnTo>
                <a:lnTo>
                  <a:pt x="76263" y="106921"/>
                </a:lnTo>
                <a:lnTo>
                  <a:pt x="50088" y="141605"/>
                </a:lnTo>
                <a:lnTo>
                  <a:pt x="28905" y="179832"/>
                </a:lnTo>
                <a:lnTo>
                  <a:pt x="13169" y="221107"/>
                </a:lnTo>
                <a:lnTo>
                  <a:pt x="3378" y="264960"/>
                </a:lnTo>
                <a:lnTo>
                  <a:pt x="0" y="310896"/>
                </a:lnTo>
                <a:lnTo>
                  <a:pt x="3378" y="356844"/>
                </a:lnTo>
                <a:lnTo>
                  <a:pt x="13169" y="400685"/>
                </a:lnTo>
                <a:lnTo>
                  <a:pt x="28905" y="441960"/>
                </a:lnTo>
                <a:lnTo>
                  <a:pt x="50088" y="480187"/>
                </a:lnTo>
                <a:lnTo>
                  <a:pt x="76263" y="514870"/>
                </a:lnTo>
                <a:lnTo>
                  <a:pt x="106934" y="545541"/>
                </a:lnTo>
                <a:lnTo>
                  <a:pt x="141617" y="571703"/>
                </a:lnTo>
                <a:lnTo>
                  <a:pt x="179832" y="592899"/>
                </a:lnTo>
                <a:lnTo>
                  <a:pt x="221107" y="608634"/>
                </a:lnTo>
                <a:lnTo>
                  <a:pt x="264960" y="618426"/>
                </a:lnTo>
                <a:lnTo>
                  <a:pt x="310896" y="621792"/>
                </a:lnTo>
                <a:lnTo>
                  <a:pt x="356844" y="618426"/>
                </a:lnTo>
                <a:lnTo>
                  <a:pt x="400697" y="608634"/>
                </a:lnTo>
                <a:lnTo>
                  <a:pt x="441972" y="592899"/>
                </a:lnTo>
                <a:lnTo>
                  <a:pt x="480187" y="571703"/>
                </a:lnTo>
                <a:lnTo>
                  <a:pt x="514870" y="545541"/>
                </a:lnTo>
                <a:lnTo>
                  <a:pt x="545541" y="514870"/>
                </a:lnTo>
                <a:lnTo>
                  <a:pt x="571715" y="480187"/>
                </a:lnTo>
                <a:lnTo>
                  <a:pt x="592899" y="441960"/>
                </a:lnTo>
                <a:lnTo>
                  <a:pt x="608634" y="400685"/>
                </a:lnTo>
                <a:lnTo>
                  <a:pt x="618426" y="356844"/>
                </a:lnTo>
                <a:lnTo>
                  <a:pt x="621792" y="310896"/>
                </a:lnTo>
                <a:close/>
              </a:path>
              <a:path w="4361815" h="622300">
                <a:moveTo>
                  <a:pt x="4361192" y="301231"/>
                </a:moveTo>
                <a:lnTo>
                  <a:pt x="4359376" y="292366"/>
                </a:lnTo>
                <a:lnTo>
                  <a:pt x="4354474" y="285089"/>
                </a:lnTo>
                <a:lnTo>
                  <a:pt x="4347197" y="280187"/>
                </a:lnTo>
                <a:lnTo>
                  <a:pt x="4338332" y="278371"/>
                </a:lnTo>
                <a:lnTo>
                  <a:pt x="4329455" y="280187"/>
                </a:lnTo>
                <a:lnTo>
                  <a:pt x="4322178" y="285089"/>
                </a:lnTo>
                <a:lnTo>
                  <a:pt x="4317276" y="292366"/>
                </a:lnTo>
                <a:lnTo>
                  <a:pt x="4315472" y="301231"/>
                </a:lnTo>
                <a:lnTo>
                  <a:pt x="4317276" y="310108"/>
                </a:lnTo>
                <a:lnTo>
                  <a:pt x="4322178" y="317385"/>
                </a:lnTo>
                <a:lnTo>
                  <a:pt x="4329455" y="322287"/>
                </a:lnTo>
                <a:lnTo>
                  <a:pt x="4338332" y="324091"/>
                </a:lnTo>
                <a:lnTo>
                  <a:pt x="4347197" y="322287"/>
                </a:lnTo>
                <a:lnTo>
                  <a:pt x="4354474" y="317385"/>
                </a:lnTo>
                <a:lnTo>
                  <a:pt x="4359376" y="310108"/>
                </a:lnTo>
                <a:lnTo>
                  <a:pt x="4361192" y="301231"/>
                </a:lnTo>
                <a:close/>
              </a:path>
            </a:pathLst>
          </a:custGeom>
          <a:solidFill>
            <a:srgbClr val="0074B4"/>
          </a:solidFill>
        </p:spPr>
        <p:txBody>
          <a:bodyPr wrap="square" lIns="0" tIns="0" rIns="0" bIns="0" rtlCol="0"/>
          <a:lstStyle/>
          <a:p>
            <a:pPr defTabSz="914363">
              <a:defRPr/>
            </a:pPr>
            <a:endParaRPr sz="857">
              <a:solidFill>
                <a:prstClr val="black"/>
              </a:solidFill>
              <a:latin typeface="Calibri" panose="020F0502020204030204"/>
            </a:endParaRPr>
          </a:p>
        </p:txBody>
      </p:sp>
      <p:sp>
        <p:nvSpPr>
          <p:cNvPr id="127" name="object 80">
            <a:extLst>
              <a:ext uri="{FF2B5EF4-FFF2-40B4-BE49-F238E27FC236}">
                <a16:creationId xmlns:a16="http://schemas.microsoft.com/office/drawing/2014/main" id="{8E074419-2BAF-FB30-A07E-1489BB8F9BF0}"/>
              </a:ext>
            </a:extLst>
          </p:cNvPr>
          <p:cNvSpPr txBox="1"/>
          <p:nvPr/>
        </p:nvSpPr>
        <p:spPr>
          <a:xfrm>
            <a:off x="5608066" y="6109334"/>
            <a:ext cx="673847" cy="268490"/>
          </a:xfrm>
          <a:prstGeom prst="rect">
            <a:avLst/>
          </a:prstGeom>
        </p:spPr>
        <p:txBody>
          <a:bodyPr vert="horz" wrap="square" lIns="0" tIns="14941" rIns="0" bIns="0" rtlCol="0">
            <a:spAutoFit/>
          </a:bodyPr>
          <a:lstStyle/>
          <a:p>
            <a:pPr algn="ctr" defTabSz="914363">
              <a:spcBef>
                <a:spcPts val="118"/>
              </a:spcBef>
              <a:defRPr/>
            </a:pPr>
            <a:r>
              <a:rPr sz="941" b="1" spc="-12">
                <a:solidFill>
                  <a:srgbClr val="FFFFFF"/>
                </a:solidFill>
                <a:latin typeface="Segoe UI Semibold"/>
                <a:cs typeface="Segoe UI Semibold"/>
              </a:rPr>
              <a:t>Guadalajara</a:t>
            </a:r>
            <a:endParaRPr sz="941">
              <a:solidFill>
                <a:prstClr val="black"/>
              </a:solidFill>
              <a:latin typeface="Segoe UI Semibold"/>
              <a:cs typeface="Segoe UI Semibold"/>
            </a:endParaRPr>
          </a:p>
          <a:p>
            <a:pPr marR="32123" algn="ctr" defTabSz="914363">
              <a:spcBef>
                <a:spcPts val="18"/>
              </a:spcBef>
              <a:defRPr/>
            </a:pPr>
            <a:r>
              <a:rPr sz="706" i="1" spc="-12">
                <a:solidFill>
                  <a:srgbClr val="FFFFFF"/>
                </a:solidFill>
                <a:latin typeface="Segoe UI"/>
                <a:cs typeface="Segoe UI"/>
              </a:rPr>
              <a:t>Mexico</a:t>
            </a:r>
            <a:endParaRPr sz="706">
              <a:solidFill>
                <a:prstClr val="black"/>
              </a:solidFill>
              <a:latin typeface="Segoe UI"/>
              <a:cs typeface="Segoe UI"/>
            </a:endParaRPr>
          </a:p>
        </p:txBody>
      </p:sp>
      <p:sp>
        <p:nvSpPr>
          <p:cNvPr id="128" name="object 63">
            <a:extLst>
              <a:ext uri="{FF2B5EF4-FFF2-40B4-BE49-F238E27FC236}">
                <a16:creationId xmlns:a16="http://schemas.microsoft.com/office/drawing/2014/main" id="{AD3B77F5-3C04-95E9-2E98-2599CE82224A}"/>
              </a:ext>
            </a:extLst>
          </p:cNvPr>
          <p:cNvSpPr txBox="1"/>
          <p:nvPr/>
        </p:nvSpPr>
        <p:spPr>
          <a:xfrm>
            <a:off x="5057971" y="5382294"/>
            <a:ext cx="680570" cy="268490"/>
          </a:xfrm>
          <a:prstGeom prst="rect">
            <a:avLst/>
          </a:prstGeom>
        </p:spPr>
        <p:txBody>
          <a:bodyPr vert="horz" wrap="square" lIns="0" tIns="14941" rIns="0" bIns="0" rtlCol="0">
            <a:spAutoFit/>
          </a:bodyPr>
          <a:lstStyle/>
          <a:p>
            <a:pPr algn="ctr" defTabSz="914363">
              <a:spcBef>
                <a:spcPts val="118"/>
              </a:spcBef>
              <a:defRPr/>
            </a:pPr>
            <a:r>
              <a:rPr sz="941" b="1">
                <a:solidFill>
                  <a:srgbClr val="FFFFFF"/>
                </a:solidFill>
                <a:latin typeface="Segoe UI Semibold"/>
                <a:cs typeface="Segoe UI Semibold"/>
              </a:rPr>
              <a:t>Los</a:t>
            </a:r>
            <a:r>
              <a:rPr sz="941" b="1" spc="-23">
                <a:solidFill>
                  <a:srgbClr val="FFFFFF"/>
                </a:solidFill>
                <a:latin typeface="Segoe UI Semibold"/>
                <a:cs typeface="Segoe UI Semibold"/>
              </a:rPr>
              <a:t> </a:t>
            </a:r>
            <a:r>
              <a:rPr sz="941" b="1" spc="-12">
                <a:solidFill>
                  <a:srgbClr val="FFFFFF"/>
                </a:solidFill>
                <a:latin typeface="Segoe UI Semibold"/>
                <a:cs typeface="Segoe UI Semibold"/>
              </a:rPr>
              <a:t>Angeles</a:t>
            </a:r>
            <a:endParaRPr sz="941">
              <a:solidFill>
                <a:prstClr val="black"/>
              </a:solidFill>
              <a:latin typeface="Segoe UI Semibold"/>
              <a:cs typeface="Segoe UI Semibold"/>
            </a:endParaRPr>
          </a:p>
          <a:p>
            <a:pPr algn="ctr" defTabSz="914363">
              <a:spcBef>
                <a:spcPts val="12"/>
              </a:spcBef>
              <a:defRPr/>
            </a:pPr>
            <a:r>
              <a:rPr sz="706" i="1" spc="-12">
                <a:solidFill>
                  <a:srgbClr val="FFFFFF"/>
                </a:solidFill>
                <a:latin typeface="Segoe UI"/>
                <a:cs typeface="Segoe UI"/>
              </a:rPr>
              <a:t>California</a:t>
            </a:r>
            <a:endParaRPr sz="706">
              <a:solidFill>
                <a:prstClr val="black"/>
              </a:solidFill>
              <a:latin typeface="Segoe UI"/>
              <a:cs typeface="Segoe UI"/>
            </a:endParaRPr>
          </a:p>
        </p:txBody>
      </p:sp>
      <p:sp>
        <p:nvSpPr>
          <p:cNvPr id="129" name="object 77">
            <a:extLst>
              <a:ext uri="{FF2B5EF4-FFF2-40B4-BE49-F238E27FC236}">
                <a16:creationId xmlns:a16="http://schemas.microsoft.com/office/drawing/2014/main" id="{4815A711-6D4D-1DFA-CED2-25CC339209D9}"/>
              </a:ext>
            </a:extLst>
          </p:cNvPr>
          <p:cNvSpPr/>
          <p:nvPr/>
        </p:nvSpPr>
        <p:spPr>
          <a:xfrm>
            <a:off x="5704465" y="4788337"/>
            <a:ext cx="800847" cy="0"/>
          </a:xfrm>
          <a:custGeom>
            <a:avLst/>
            <a:gdLst/>
            <a:ahLst/>
            <a:cxnLst/>
            <a:rect l="l" t="t" r="r" b="b"/>
            <a:pathLst>
              <a:path w="680719">
                <a:moveTo>
                  <a:pt x="680466" y="0"/>
                </a:moveTo>
                <a:lnTo>
                  <a:pt x="0" y="0"/>
                </a:lnTo>
              </a:path>
            </a:pathLst>
          </a:custGeom>
          <a:ln w="9525">
            <a:solidFill>
              <a:srgbClr val="0074B4"/>
            </a:solidFill>
          </a:ln>
        </p:spPr>
        <p:txBody>
          <a:bodyPr wrap="square" lIns="0" tIns="0" rIns="0" bIns="0" rtlCol="0"/>
          <a:lstStyle/>
          <a:p>
            <a:pPr defTabSz="914363">
              <a:defRPr/>
            </a:pPr>
            <a:endParaRPr sz="857">
              <a:solidFill>
                <a:prstClr val="black"/>
              </a:solidFill>
              <a:latin typeface="Calibri" panose="020F0502020204030204"/>
            </a:endParaRPr>
          </a:p>
        </p:txBody>
      </p:sp>
      <p:sp>
        <p:nvSpPr>
          <p:cNvPr id="132" name="object 66">
            <a:extLst>
              <a:ext uri="{FF2B5EF4-FFF2-40B4-BE49-F238E27FC236}">
                <a16:creationId xmlns:a16="http://schemas.microsoft.com/office/drawing/2014/main" id="{A08BACD7-17E1-AC48-613F-F3EAEC6DED35}"/>
              </a:ext>
            </a:extLst>
          </p:cNvPr>
          <p:cNvSpPr txBox="1"/>
          <p:nvPr/>
        </p:nvSpPr>
        <p:spPr>
          <a:xfrm>
            <a:off x="7186636" y="4749616"/>
            <a:ext cx="691777" cy="159870"/>
          </a:xfrm>
          <a:prstGeom prst="rect">
            <a:avLst/>
          </a:prstGeom>
        </p:spPr>
        <p:txBody>
          <a:bodyPr vert="horz" wrap="square" lIns="0" tIns="14941" rIns="0" bIns="0" rtlCol="0">
            <a:spAutoFit/>
          </a:bodyPr>
          <a:lstStyle/>
          <a:p>
            <a:pPr marL="14941" defTabSz="914363">
              <a:spcBef>
                <a:spcPts val="118"/>
              </a:spcBef>
              <a:defRPr/>
            </a:pPr>
            <a:r>
              <a:rPr sz="941" b="1" spc="-12">
                <a:solidFill>
                  <a:srgbClr val="FFFFFF"/>
                </a:solidFill>
                <a:latin typeface="Segoe UI Semibold"/>
                <a:cs typeface="Segoe UI Semibold"/>
              </a:rPr>
              <a:t>Ahmedabad</a:t>
            </a:r>
            <a:endParaRPr sz="941">
              <a:solidFill>
                <a:prstClr val="black"/>
              </a:solidFill>
              <a:latin typeface="Segoe UI Semibold"/>
              <a:cs typeface="Segoe UI Semibold"/>
            </a:endParaRPr>
          </a:p>
        </p:txBody>
      </p:sp>
      <p:sp>
        <p:nvSpPr>
          <p:cNvPr id="133" name="object 67">
            <a:extLst>
              <a:ext uri="{FF2B5EF4-FFF2-40B4-BE49-F238E27FC236}">
                <a16:creationId xmlns:a16="http://schemas.microsoft.com/office/drawing/2014/main" id="{555E3519-026B-9DD2-9782-320C606DEC2F}"/>
              </a:ext>
            </a:extLst>
          </p:cNvPr>
          <p:cNvSpPr txBox="1"/>
          <p:nvPr/>
        </p:nvSpPr>
        <p:spPr>
          <a:xfrm>
            <a:off x="7425532" y="4892641"/>
            <a:ext cx="224118" cy="123706"/>
          </a:xfrm>
          <a:prstGeom prst="rect">
            <a:avLst/>
          </a:prstGeom>
        </p:spPr>
        <p:txBody>
          <a:bodyPr vert="horz" wrap="square" lIns="0" tIns="14941" rIns="0" bIns="0" rtlCol="0">
            <a:spAutoFit/>
          </a:bodyPr>
          <a:lstStyle/>
          <a:p>
            <a:pPr marL="14941" defTabSz="914363">
              <a:spcBef>
                <a:spcPts val="118"/>
              </a:spcBef>
              <a:defRPr/>
            </a:pPr>
            <a:r>
              <a:rPr sz="706" i="1" spc="-12">
                <a:solidFill>
                  <a:srgbClr val="FFFFFF"/>
                </a:solidFill>
                <a:latin typeface="Segoe UI"/>
                <a:cs typeface="Segoe UI"/>
              </a:rPr>
              <a:t>India</a:t>
            </a:r>
            <a:endParaRPr sz="706">
              <a:solidFill>
                <a:prstClr val="black"/>
              </a:solidFill>
              <a:latin typeface="Segoe UI"/>
              <a:cs typeface="Segoe UI"/>
            </a:endParaRPr>
          </a:p>
        </p:txBody>
      </p:sp>
      <p:sp>
        <p:nvSpPr>
          <p:cNvPr id="135" name="object 64">
            <a:extLst>
              <a:ext uri="{FF2B5EF4-FFF2-40B4-BE49-F238E27FC236}">
                <a16:creationId xmlns:a16="http://schemas.microsoft.com/office/drawing/2014/main" id="{3CABDC7F-1E65-5ED5-D25B-C7D0521EB173}"/>
              </a:ext>
            </a:extLst>
          </p:cNvPr>
          <p:cNvSpPr txBox="1"/>
          <p:nvPr/>
        </p:nvSpPr>
        <p:spPr>
          <a:xfrm>
            <a:off x="8146903" y="2309880"/>
            <a:ext cx="378759" cy="304092"/>
          </a:xfrm>
          <a:prstGeom prst="rect">
            <a:avLst/>
          </a:prstGeom>
        </p:spPr>
        <p:txBody>
          <a:bodyPr vert="horz" wrap="square" lIns="0" tIns="14194" rIns="0" bIns="0" rtlCol="0">
            <a:spAutoFit/>
          </a:bodyPr>
          <a:lstStyle/>
          <a:p>
            <a:pPr marL="53789" defTabSz="914363">
              <a:spcBef>
                <a:spcPts val="112"/>
              </a:spcBef>
              <a:defRPr/>
            </a:pPr>
            <a:r>
              <a:rPr sz="1177" b="1" spc="-23">
                <a:solidFill>
                  <a:srgbClr val="FFFFFF"/>
                </a:solidFill>
                <a:latin typeface="Segoe UI Semibold"/>
                <a:cs typeface="Segoe UI Semibold"/>
              </a:rPr>
              <a:t>IASI</a:t>
            </a:r>
            <a:endParaRPr sz="1177">
              <a:solidFill>
                <a:prstClr val="black"/>
              </a:solidFill>
              <a:latin typeface="Segoe UI Semibold"/>
              <a:cs typeface="Segoe UI Semibold"/>
            </a:endParaRPr>
          </a:p>
          <a:p>
            <a:pPr marL="14941" defTabSz="914363">
              <a:spcBef>
                <a:spcPts val="18"/>
              </a:spcBef>
              <a:defRPr/>
            </a:pPr>
            <a:r>
              <a:rPr sz="706" i="1" spc="-12">
                <a:solidFill>
                  <a:srgbClr val="FFFFFF"/>
                </a:solidFill>
                <a:latin typeface="Segoe UI"/>
                <a:cs typeface="Segoe UI"/>
              </a:rPr>
              <a:t>Romania</a:t>
            </a:r>
            <a:endParaRPr sz="706">
              <a:solidFill>
                <a:prstClr val="black"/>
              </a:solidFill>
              <a:latin typeface="Segoe UI"/>
              <a:cs typeface="Segoe UI"/>
            </a:endParaRPr>
          </a:p>
        </p:txBody>
      </p:sp>
      <p:sp>
        <p:nvSpPr>
          <p:cNvPr id="136" name="object 65">
            <a:extLst>
              <a:ext uri="{FF2B5EF4-FFF2-40B4-BE49-F238E27FC236}">
                <a16:creationId xmlns:a16="http://schemas.microsoft.com/office/drawing/2014/main" id="{CD4DA022-744D-8ECD-5544-1209B41E03C5}"/>
              </a:ext>
            </a:extLst>
          </p:cNvPr>
          <p:cNvSpPr txBox="1"/>
          <p:nvPr/>
        </p:nvSpPr>
        <p:spPr>
          <a:xfrm>
            <a:off x="7373404" y="2868727"/>
            <a:ext cx="478863" cy="304092"/>
          </a:xfrm>
          <a:prstGeom prst="rect">
            <a:avLst/>
          </a:prstGeom>
        </p:spPr>
        <p:txBody>
          <a:bodyPr vert="horz" wrap="square" lIns="0" tIns="14194" rIns="0" bIns="0" rtlCol="0">
            <a:spAutoFit/>
          </a:bodyPr>
          <a:lstStyle/>
          <a:p>
            <a:pPr algn="ctr" defTabSz="914363">
              <a:spcBef>
                <a:spcPts val="112"/>
              </a:spcBef>
              <a:defRPr/>
            </a:pPr>
            <a:r>
              <a:rPr sz="1177" b="1" spc="-12">
                <a:solidFill>
                  <a:srgbClr val="FFFFFF"/>
                </a:solidFill>
                <a:latin typeface="Segoe UI Semibold"/>
                <a:cs typeface="Segoe UI Semibold"/>
              </a:rPr>
              <a:t>Dublin</a:t>
            </a:r>
            <a:endParaRPr sz="1177">
              <a:solidFill>
                <a:prstClr val="black"/>
              </a:solidFill>
              <a:latin typeface="Segoe UI Semibold"/>
              <a:cs typeface="Segoe UI Semibold"/>
            </a:endParaRPr>
          </a:p>
          <a:p>
            <a:pPr algn="ctr" defTabSz="914363">
              <a:spcBef>
                <a:spcPts val="18"/>
              </a:spcBef>
              <a:defRPr/>
            </a:pPr>
            <a:r>
              <a:rPr sz="706" i="1" spc="-12">
                <a:solidFill>
                  <a:srgbClr val="FFFFFF"/>
                </a:solidFill>
                <a:latin typeface="Segoe UI"/>
                <a:cs typeface="Segoe UI"/>
              </a:rPr>
              <a:t>Ireland</a:t>
            </a:r>
            <a:endParaRPr sz="706">
              <a:solidFill>
                <a:prstClr val="black"/>
              </a:solidFill>
              <a:latin typeface="Segoe UI"/>
              <a:cs typeface="Segoe UI"/>
            </a:endParaRPr>
          </a:p>
        </p:txBody>
      </p:sp>
      <p:sp>
        <p:nvSpPr>
          <p:cNvPr id="137" name="object 61">
            <a:extLst>
              <a:ext uri="{FF2B5EF4-FFF2-40B4-BE49-F238E27FC236}">
                <a16:creationId xmlns:a16="http://schemas.microsoft.com/office/drawing/2014/main" id="{B7788EBE-95D5-23E4-4F31-388CC8E37D0A}"/>
              </a:ext>
            </a:extLst>
          </p:cNvPr>
          <p:cNvSpPr txBox="1"/>
          <p:nvPr/>
        </p:nvSpPr>
        <p:spPr>
          <a:xfrm>
            <a:off x="5668792" y="2541694"/>
            <a:ext cx="649194" cy="269244"/>
          </a:xfrm>
          <a:prstGeom prst="rect">
            <a:avLst/>
          </a:prstGeom>
        </p:spPr>
        <p:txBody>
          <a:bodyPr vert="horz" wrap="square" lIns="0" tIns="15688" rIns="0" bIns="0" rtlCol="0">
            <a:spAutoFit/>
          </a:bodyPr>
          <a:lstStyle/>
          <a:p>
            <a:pPr algn="ctr" defTabSz="914363">
              <a:spcBef>
                <a:spcPts val="123"/>
              </a:spcBef>
              <a:defRPr/>
            </a:pPr>
            <a:r>
              <a:rPr sz="941" b="1" spc="-12">
                <a:solidFill>
                  <a:srgbClr val="FFFFFF"/>
                </a:solidFill>
                <a:latin typeface="Segoe UI Semibold"/>
                <a:cs typeface="Segoe UI Semibold"/>
              </a:rPr>
              <a:t>Fayetteville</a:t>
            </a:r>
            <a:endParaRPr sz="941">
              <a:solidFill>
                <a:prstClr val="black"/>
              </a:solidFill>
              <a:latin typeface="Segoe UI Semibold"/>
              <a:cs typeface="Segoe UI Semibold"/>
            </a:endParaRPr>
          </a:p>
          <a:p>
            <a:pPr marL="2241" algn="ctr" defTabSz="914363">
              <a:spcBef>
                <a:spcPts val="6"/>
              </a:spcBef>
              <a:defRPr/>
            </a:pPr>
            <a:r>
              <a:rPr sz="706" i="1" spc="-12">
                <a:solidFill>
                  <a:srgbClr val="FFFFFF"/>
                </a:solidFill>
                <a:latin typeface="Segoe UI"/>
                <a:cs typeface="Segoe UI"/>
              </a:rPr>
              <a:t>Arkansas</a:t>
            </a:r>
            <a:endParaRPr sz="706">
              <a:solidFill>
                <a:prstClr val="black"/>
              </a:solidFill>
              <a:latin typeface="Segoe UI"/>
              <a:cs typeface="Segoe UI"/>
            </a:endParaRPr>
          </a:p>
        </p:txBody>
      </p:sp>
      <p:sp>
        <p:nvSpPr>
          <p:cNvPr id="32" name="object 32"/>
          <p:cNvSpPr txBox="1"/>
          <p:nvPr/>
        </p:nvSpPr>
        <p:spPr>
          <a:xfrm>
            <a:off x="7954673" y="1134261"/>
            <a:ext cx="1338903" cy="256545"/>
          </a:xfrm>
          <a:prstGeom prst="rect">
            <a:avLst/>
          </a:prstGeom>
        </p:spPr>
        <p:txBody>
          <a:bodyPr vert="horz" wrap="square" lIns="0" tIns="0" rIns="0" bIns="0" rtlCol="0" anchor="ctr">
            <a:spAutoFit/>
          </a:bodyPr>
          <a:lstStyle/>
          <a:p>
            <a:pPr marL="14604" algn="r" defTabSz="914363">
              <a:spcBef>
                <a:spcPts val="118"/>
              </a:spcBef>
              <a:defRPr/>
            </a:pPr>
            <a:r>
              <a:rPr lang="en-US" sz="1667" b="1" spc="-12">
                <a:solidFill>
                  <a:prstClr val="white"/>
                </a:solidFill>
                <a:latin typeface="Poppins SemiBold" pitchFamily="2" charset="77"/>
                <a:cs typeface="Poppins SemiBold" pitchFamily="2" charset="77"/>
              </a:rPr>
              <a:t>Employees</a:t>
            </a:r>
            <a:endParaRPr lang="en-US" sz="2000" b="1">
              <a:solidFill>
                <a:prstClr val="white"/>
              </a:solidFill>
              <a:latin typeface="Poppins SemiBold" pitchFamily="2" charset="77"/>
              <a:cs typeface="Poppins SemiBold" pitchFamily="2" charset="77"/>
            </a:endParaRPr>
          </a:p>
        </p:txBody>
      </p:sp>
      <p:sp>
        <p:nvSpPr>
          <p:cNvPr id="87" name="object 32">
            <a:extLst>
              <a:ext uri="{FF2B5EF4-FFF2-40B4-BE49-F238E27FC236}">
                <a16:creationId xmlns:a16="http://schemas.microsoft.com/office/drawing/2014/main" id="{83D9CCC6-68A3-603B-1B1D-3FC4C9C7246D}"/>
              </a:ext>
            </a:extLst>
          </p:cNvPr>
          <p:cNvSpPr txBox="1"/>
          <p:nvPr/>
        </p:nvSpPr>
        <p:spPr>
          <a:xfrm>
            <a:off x="9994979" y="1114682"/>
            <a:ext cx="1260800" cy="256545"/>
          </a:xfrm>
          <a:prstGeom prst="rect">
            <a:avLst/>
          </a:prstGeom>
        </p:spPr>
        <p:txBody>
          <a:bodyPr vert="horz" wrap="square" lIns="0" tIns="0" rIns="0" bIns="0" rtlCol="0" anchor="ctr">
            <a:spAutoFit/>
          </a:bodyPr>
          <a:lstStyle/>
          <a:p>
            <a:pPr marL="14604" algn="r" defTabSz="914363">
              <a:spcBef>
                <a:spcPts val="118"/>
              </a:spcBef>
              <a:defRPr/>
            </a:pPr>
            <a:r>
              <a:rPr lang="en-US" sz="1667" b="1" spc="-12">
                <a:solidFill>
                  <a:prstClr val="white"/>
                </a:solidFill>
                <a:latin typeface="Poppins SemiBold" pitchFamily="2" charset="77"/>
                <a:cs typeface="Poppins SemiBold" pitchFamily="2" charset="77"/>
              </a:rPr>
              <a:t>Founded</a:t>
            </a:r>
            <a:endParaRPr lang="en-US" sz="2000" b="1">
              <a:solidFill>
                <a:prstClr val="white"/>
              </a:solidFill>
              <a:latin typeface="Poppins SemiBold" pitchFamily="2" charset="77"/>
              <a:cs typeface="Poppins SemiBold" pitchFamily="2" charset="77"/>
            </a:endParaRPr>
          </a:p>
        </p:txBody>
      </p:sp>
      <p:pic>
        <p:nvPicPr>
          <p:cNvPr id="9" name="object 9"/>
          <p:cNvPicPr/>
          <p:nvPr/>
        </p:nvPicPr>
        <p:blipFill>
          <a:blip r:embed="rId3" cstate="print"/>
          <a:stretch>
            <a:fillRect/>
          </a:stretch>
        </p:blipFill>
        <p:spPr>
          <a:xfrm>
            <a:off x="11498403" y="777255"/>
            <a:ext cx="704591" cy="1853970"/>
          </a:xfrm>
          <a:prstGeom prst="rect">
            <a:avLst/>
          </a:prstGeom>
        </p:spPr>
      </p:pic>
      <p:sp>
        <p:nvSpPr>
          <p:cNvPr id="140" name="object 79">
            <a:extLst>
              <a:ext uri="{FF2B5EF4-FFF2-40B4-BE49-F238E27FC236}">
                <a16:creationId xmlns:a16="http://schemas.microsoft.com/office/drawing/2014/main" id="{BA0209DB-028F-E662-3C49-415F66F9F0B6}"/>
              </a:ext>
            </a:extLst>
          </p:cNvPr>
          <p:cNvSpPr txBox="1"/>
          <p:nvPr/>
        </p:nvSpPr>
        <p:spPr>
          <a:xfrm>
            <a:off x="6465188" y="4673475"/>
            <a:ext cx="460188" cy="296461"/>
          </a:xfrm>
          <a:prstGeom prst="rect">
            <a:avLst/>
          </a:prstGeom>
        </p:spPr>
        <p:txBody>
          <a:bodyPr vert="horz" wrap="square" lIns="0" tIns="14194" rIns="0" bIns="0" rtlCol="0">
            <a:spAutoFit/>
          </a:bodyPr>
          <a:lstStyle/>
          <a:p>
            <a:pPr algn="ctr" defTabSz="914363">
              <a:lnSpc>
                <a:spcPts val="1400"/>
              </a:lnSpc>
              <a:spcBef>
                <a:spcPts val="112"/>
              </a:spcBef>
              <a:defRPr/>
            </a:pPr>
            <a:r>
              <a:rPr sz="1177" b="1" spc="-12">
                <a:solidFill>
                  <a:srgbClr val="FFFFFF"/>
                </a:solidFill>
                <a:latin typeface="Segoe UI Semibold"/>
                <a:cs typeface="Segoe UI Semibold"/>
              </a:rPr>
              <a:t>Austin</a:t>
            </a:r>
            <a:endParaRPr sz="1177">
              <a:solidFill>
                <a:prstClr val="black"/>
              </a:solidFill>
              <a:latin typeface="Segoe UI Semibold"/>
              <a:cs typeface="Segoe UI Semibold"/>
            </a:endParaRPr>
          </a:p>
          <a:p>
            <a:pPr algn="ctr" defTabSz="914363">
              <a:lnSpc>
                <a:spcPts val="835"/>
              </a:lnSpc>
              <a:defRPr/>
            </a:pPr>
            <a:r>
              <a:rPr sz="706" i="1" spc="-12">
                <a:solidFill>
                  <a:srgbClr val="FFFFFF"/>
                </a:solidFill>
                <a:latin typeface="Segoe UI"/>
                <a:cs typeface="Segoe UI"/>
              </a:rPr>
              <a:t>Texas</a:t>
            </a:r>
            <a:endParaRPr sz="706">
              <a:solidFill>
                <a:prstClr val="black"/>
              </a:solidFill>
              <a:latin typeface="Segoe UI"/>
              <a:cs typeface="Segoe UI"/>
            </a:endParaRPr>
          </a:p>
        </p:txBody>
      </p:sp>
      <p:sp>
        <p:nvSpPr>
          <p:cNvPr id="141" name="Rectangle 140">
            <a:extLst>
              <a:ext uri="{FF2B5EF4-FFF2-40B4-BE49-F238E27FC236}">
                <a16:creationId xmlns:a16="http://schemas.microsoft.com/office/drawing/2014/main" id="{38B9D90A-1D7E-F3F8-442B-FA6C2CED9064}"/>
              </a:ext>
            </a:extLst>
          </p:cNvPr>
          <p:cNvSpPr/>
          <p:nvPr/>
        </p:nvSpPr>
        <p:spPr>
          <a:xfrm>
            <a:off x="9468314" y="2868727"/>
            <a:ext cx="2153529" cy="2429114"/>
          </a:xfrm>
          <a:prstGeom prst="rect">
            <a:avLst/>
          </a:prstGeom>
          <a:solidFill>
            <a:schemeClr val="bg1"/>
          </a:solidFill>
          <a:ln w="38100">
            <a:solidFill>
              <a:srgbClr val="008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lang="en-US" sz="857">
              <a:solidFill>
                <a:prstClr val="white"/>
              </a:solidFill>
              <a:latin typeface="Calibri" panose="020F0502020204030204"/>
            </a:endParaRPr>
          </a:p>
        </p:txBody>
      </p:sp>
      <p:cxnSp>
        <p:nvCxnSpPr>
          <p:cNvPr id="20" name="Straight Connector 19">
            <a:extLst>
              <a:ext uri="{FF2B5EF4-FFF2-40B4-BE49-F238E27FC236}">
                <a16:creationId xmlns:a16="http://schemas.microsoft.com/office/drawing/2014/main" id="{4AB38A09-6666-A2D0-5E3A-1293E9D3DB28}"/>
              </a:ext>
            </a:extLst>
          </p:cNvPr>
          <p:cNvCxnSpPr>
            <a:cxnSpLocks/>
          </p:cNvCxnSpPr>
          <p:nvPr/>
        </p:nvCxnSpPr>
        <p:spPr>
          <a:xfrm flipV="1">
            <a:off x="7921976" y="1025311"/>
            <a:ext cx="1371600" cy="0"/>
          </a:xfrm>
          <a:prstGeom prst="line">
            <a:avLst/>
          </a:prstGeom>
          <a:ln w="38100">
            <a:solidFill>
              <a:schemeClr val="bg1"/>
            </a:solidFill>
          </a:ln>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5D28AD74-B490-87B4-1474-C65DA5E658C5}"/>
              </a:ext>
            </a:extLst>
          </p:cNvPr>
          <p:cNvCxnSpPr>
            <a:cxnSpLocks/>
          </p:cNvCxnSpPr>
          <p:nvPr/>
        </p:nvCxnSpPr>
        <p:spPr>
          <a:xfrm flipV="1">
            <a:off x="9884179" y="1006974"/>
            <a:ext cx="1371600" cy="0"/>
          </a:xfrm>
          <a:prstGeom prst="line">
            <a:avLst/>
          </a:prstGeom>
          <a:ln w="38100">
            <a:solidFill>
              <a:schemeClr val="bg1"/>
            </a:solidFill>
          </a:ln>
        </p:spPr>
        <p:style>
          <a:lnRef idx="1">
            <a:schemeClr val="accent6"/>
          </a:lnRef>
          <a:fillRef idx="0">
            <a:schemeClr val="accent6"/>
          </a:fillRef>
          <a:effectRef idx="0">
            <a:schemeClr val="accent6"/>
          </a:effectRef>
          <a:fontRef idx="minor">
            <a:schemeClr val="tx1"/>
          </a:fontRef>
        </p:style>
      </p:cxnSp>
      <p:pic>
        <p:nvPicPr>
          <p:cNvPr id="21" name="Picture 2" descr="Inc 500 Logo / Periodicals / Logonoid.com">
            <a:extLst>
              <a:ext uri="{FF2B5EF4-FFF2-40B4-BE49-F238E27FC236}">
                <a16:creationId xmlns:a16="http://schemas.microsoft.com/office/drawing/2014/main" id="{A5FBAD23-A89A-EBA3-0594-211B772EAD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44114" y="4518293"/>
            <a:ext cx="635098" cy="52719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Best Places to Work">
            <a:extLst>
              <a:ext uri="{FF2B5EF4-FFF2-40B4-BE49-F238E27FC236}">
                <a16:creationId xmlns:a16="http://schemas.microsoft.com/office/drawing/2014/main" id="{9C6801AD-32BB-3A75-A9A7-BB70CBC936A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65001" y="4410579"/>
            <a:ext cx="724754" cy="724754"/>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36CB853E-C8BD-DD8F-DAB0-3B7D9F435C50}"/>
              </a:ext>
            </a:extLst>
          </p:cNvPr>
          <p:cNvSpPr>
            <a:spLocks noGrp="1"/>
          </p:cNvSpPr>
          <p:nvPr>
            <p:ph type="sldNum" sz="quarter" idx="12"/>
          </p:nvPr>
        </p:nvSpPr>
        <p:spPr/>
        <p:txBody>
          <a:bodyPr/>
          <a:lstStyle/>
          <a:p>
            <a:fld id="{C09AD561-9B93-486C-B5CB-D1C4B195CCAE}" type="slidenum">
              <a:rPr lang="en-US" smtClean="0"/>
              <a:t>4</a:t>
            </a:fld>
            <a:endParaRPr lang="en-US"/>
          </a:p>
        </p:txBody>
      </p:sp>
      <p:pic>
        <p:nvPicPr>
          <p:cNvPr id="22" name="Picture 21" descr="A logo on a black background&#10;&#10;Description automatically generated">
            <a:extLst>
              <a:ext uri="{FF2B5EF4-FFF2-40B4-BE49-F238E27FC236}">
                <a16:creationId xmlns:a16="http://schemas.microsoft.com/office/drawing/2014/main" id="{8D054D94-511C-4144-2DD0-AD18FC3605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06068" y="3434517"/>
            <a:ext cx="2486630" cy="1129064"/>
          </a:xfrm>
          <a:prstGeom prst="rect">
            <a:avLst/>
          </a:prstGeom>
        </p:spPr>
      </p:pic>
      <p:sp>
        <p:nvSpPr>
          <p:cNvPr id="30" name="TextBox 29">
            <a:extLst>
              <a:ext uri="{FF2B5EF4-FFF2-40B4-BE49-F238E27FC236}">
                <a16:creationId xmlns:a16="http://schemas.microsoft.com/office/drawing/2014/main" id="{A9B35926-E061-EC58-8CE9-3492806414B8}"/>
              </a:ext>
            </a:extLst>
          </p:cNvPr>
          <p:cNvSpPr txBox="1"/>
          <p:nvPr/>
        </p:nvSpPr>
        <p:spPr>
          <a:xfrm>
            <a:off x="9798495" y="2976601"/>
            <a:ext cx="1542968" cy="1579791"/>
          </a:xfrm>
          <a:prstGeom prst="rect">
            <a:avLst/>
          </a:prstGeom>
          <a:noFill/>
        </p:spPr>
        <p:txBody>
          <a:bodyPr wrap="square" rtlCol="0">
            <a:spAutoFit/>
          </a:bodyPr>
          <a:lstStyle/>
          <a:p>
            <a:pPr algn="ctr" defTabSz="761970">
              <a:defRPr/>
            </a:pPr>
            <a:r>
              <a:rPr lang="en-US" sz="2500" b="1">
                <a:solidFill>
                  <a:srgbClr val="008AD0"/>
                </a:solidFill>
                <a:latin typeface="Poppins" panose="00000500000000000000" pitchFamily="2" charset="0"/>
                <a:cs typeface="Poppins" panose="00000500000000000000" pitchFamily="2" charset="0"/>
              </a:rPr>
              <a:t>98% </a:t>
            </a:r>
          </a:p>
          <a:p>
            <a:pPr algn="ctr" defTabSz="761970">
              <a:defRPr/>
            </a:pPr>
            <a:r>
              <a:rPr lang="en-US" sz="1000">
                <a:solidFill>
                  <a:prstClr val="black"/>
                </a:solidFill>
                <a:latin typeface="Poppins" panose="00000500000000000000" pitchFamily="2" charset="0"/>
                <a:cs typeface="Poppins" panose="00000500000000000000" pitchFamily="2" charset="0"/>
              </a:rPr>
              <a:t>Customer Satisfaction</a:t>
            </a:r>
          </a:p>
          <a:p>
            <a:pPr defTabSz="761970">
              <a:defRPr/>
            </a:pPr>
            <a:r>
              <a:rPr lang="en-US" sz="1333">
                <a:solidFill>
                  <a:prstClr val="black"/>
                </a:solidFill>
                <a:latin typeface="Poppins" panose="00000500000000000000" pitchFamily="2" charset="0"/>
                <a:cs typeface="Poppins" panose="00000500000000000000" pitchFamily="2" charset="0"/>
              </a:rPr>
              <a:t> </a:t>
            </a:r>
          </a:p>
          <a:p>
            <a:pPr defTabSz="761970">
              <a:defRPr/>
            </a:pPr>
            <a:r>
              <a:rPr lang="en-US" sz="2500" b="1">
                <a:solidFill>
                  <a:srgbClr val="008AD0"/>
                </a:solidFill>
                <a:latin typeface="Poppins" panose="00000500000000000000" pitchFamily="2" charset="0"/>
                <a:cs typeface="Poppins" panose="00000500000000000000" pitchFamily="2" charset="0"/>
              </a:rPr>
              <a:t> </a:t>
            </a:r>
          </a:p>
          <a:p>
            <a:pPr marL="238115" indent="-238115" defTabSz="761970">
              <a:buFont typeface="Arial" panose="020B0604020202020204" pitchFamily="34" charset="0"/>
              <a:buChar char="•"/>
              <a:defRPr/>
            </a:pPr>
            <a:endParaRPr lang="en-US" sz="1333">
              <a:solidFill>
                <a:prstClr val="black"/>
              </a:solidFill>
              <a:latin typeface="Calibri" panose="020F0502020204030204"/>
            </a:endParaRPr>
          </a:p>
        </p:txBody>
      </p:sp>
      <p:sp>
        <p:nvSpPr>
          <p:cNvPr id="7" name="Rectangle 6">
            <a:extLst>
              <a:ext uri="{FF2B5EF4-FFF2-40B4-BE49-F238E27FC236}">
                <a16:creationId xmlns:a16="http://schemas.microsoft.com/office/drawing/2014/main" id="{89F87D7C-5D8A-602B-C312-B6AED41C391F}"/>
              </a:ext>
            </a:extLst>
          </p:cNvPr>
          <p:cNvSpPr/>
          <p:nvPr/>
        </p:nvSpPr>
        <p:spPr>
          <a:xfrm>
            <a:off x="-834" y="452957"/>
            <a:ext cx="223255" cy="859468"/>
          </a:xfrm>
          <a:prstGeom prst="rect">
            <a:avLst/>
          </a:prstGeom>
          <a:solidFill>
            <a:srgbClr val="F89301"/>
          </a:solidFill>
          <a:ln>
            <a:solidFill>
              <a:srgbClr val="F893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lang="en-US" sz="857">
              <a:solidFill>
                <a:prstClr val="white"/>
              </a:solidFill>
              <a:latin typeface="Calibri" panose="020F0502020204030204"/>
            </a:endParaRPr>
          </a:p>
        </p:txBody>
      </p:sp>
    </p:spTree>
    <p:extLst>
      <p:ext uri="{BB962C8B-B14F-4D97-AF65-F5344CB8AC3E}">
        <p14:creationId xmlns:p14="http://schemas.microsoft.com/office/powerpoint/2010/main" val="94904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DAD68A-4CF9-4D6B-89CA-E7B1231A6562}"/>
              </a:ext>
            </a:extLst>
          </p:cNvPr>
          <p:cNvSpPr/>
          <p:nvPr/>
        </p:nvSpPr>
        <p:spPr>
          <a:xfrm>
            <a:off x="431257" y="4004325"/>
            <a:ext cx="3246337" cy="2131161"/>
          </a:xfrm>
          <a:prstGeom prst="rect">
            <a:avLst/>
          </a:prstGeom>
        </p:spPr>
        <p:txBody>
          <a:bodyPr wrap="square">
            <a:spAutoFit/>
          </a:bodyPr>
          <a:lstStyle/>
          <a:p>
            <a:pPr lvl="0" algn="ctr"/>
            <a:r>
              <a:rPr lang="en-US" sz="3000">
                <a:solidFill>
                  <a:srgbClr val="0096A9"/>
                </a:solidFill>
                <a:latin typeface="Segoe UI Light"/>
                <a:ea typeface="+mj-ea"/>
                <a:cs typeface="+mj-cs"/>
              </a:rPr>
              <a:t>Modern Workplace</a:t>
            </a:r>
          </a:p>
          <a:p>
            <a:pPr algn="ctr">
              <a:lnSpc>
                <a:spcPct val="200000"/>
              </a:lnSpc>
            </a:pPr>
            <a:r>
              <a:rPr lang="en-US" sz="1167">
                <a:latin typeface="Segoe UI" panose="020B0502040204020203" pitchFamily="34" charset="0"/>
                <a:ea typeface="Calibri" panose="020F0502020204030204" pitchFamily="34" charset="0"/>
                <a:cs typeface="Segoe UI Semilight" panose="020B0402040204020203" pitchFamily="34" charset="0"/>
              </a:rPr>
              <a:t> </a:t>
            </a:r>
            <a:r>
              <a:rPr lang="en-US" sz="1333">
                <a:latin typeface="Segoe UI" panose="020B0502040204020203" pitchFamily="34" charset="0"/>
                <a:ea typeface="Calibri" panose="020F0502020204030204" pitchFamily="34" charset="0"/>
                <a:cs typeface="Segoe UI Semilight" panose="020B0402040204020203" pitchFamily="34" charset="0"/>
              </a:rPr>
              <a:t>Microsoft SharePoint &amp; Teams</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Document Management</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Business Process Automation</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Corporate Communications</a:t>
            </a:r>
            <a:endParaRPr lang="en-US" sz="1167">
              <a:latin typeface="Segoe UI" panose="020B0502040204020203" pitchFamily="34" charset="0"/>
              <a:ea typeface="Calibri" panose="020F0502020204030204"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843AC217-2902-4D10-9D08-BE53DD2433C9}"/>
              </a:ext>
            </a:extLst>
          </p:cNvPr>
          <p:cNvSpPr/>
          <p:nvPr/>
        </p:nvSpPr>
        <p:spPr>
          <a:xfrm>
            <a:off x="3419584" y="4007864"/>
            <a:ext cx="2821416" cy="2498313"/>
          </a:xfrm>
          <a:prstGeom prst="rect">
            <a:avLst/>
          </a:prstGeom>
        </p:spPr>
        <p:txBody>
          <a:bodyPr wrap="square">
            <a:spAutoFit/>
          </a:bodyPr>
          <a:lstStyle/>
          <a:p>
            <a:pPr lvl="0" algn="ctr"/>
            <a:r>
              <a:rPr lang="en-US" sz="3000">
                <a:solidFill>
                  <a:srgbClr val="0096A9"/>
                </a:solidFill>
                <a:latin typeface="Segoe UI Light"/>
                <a:ea typeface="+mj-ea"/>
                <a:cs typeface="+mj-cs"/>
              </a:rPr>
              <a:t>Design</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User Experience Design</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Visual Design</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Rapid Prototyping</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Journey Mapping</a:t>
            </a:r>
          </a:p>
          <a:p>
            <a:pPr algn="ctr">
              <a:lnSpc>
                <a:spcPct val="200000"/>
              </a:lnSpc>
            </a:pPr>
            <a:endParaRPr lang="en-US" sz="1167">
              <a:latin typeface="Segoe UI" panose="020B0502040204020203" pitchFamily="34" charset="0"/>
              <a:ea typeface="Calibri" panose="020F0502020204030204" pitchFamily="34" charset="0"/>
              <a:cs typeface="Segoe UI Semilight" panose="020B0402040204020203" pitchFamily="34" charset="0"/>
            </a:endParaRPr>
          </a:p>
        </p:txBody>
      </p:sp>
      <p:sp>
        <p:nvSpPr>
          <p:cNvPr id="12" name="Rectangle 11">
            <a:extLst>
              <a:ext uri="{FF2B5EF4-FFF2-40B4-BE49-F238E27FC236}">
                <a16:creationId xmlns:a16="http://schemas.microsoft.com/office/drawing/2014/main" id="{4070721D-58BE-4D30-8159-AB485BDB5961}"/>
              </a:ext>
            </a:extLst>
          </p:cNvPr>
          <p:cNvSpPr/>
          <p:nvPr/>
        </p:nvSpPr>
        <p:spPr>
          <a:xfrm>
            <a:off x="6143614" y="1392392"/>
            <a:ext cx="2836087" cy="2131161"/>
          </a:xfrm>
          <a:prstGeom prst="rect">
            <a:avLst/>
          </a:prstGeom>
        </p:spPr>
        <p:txBody>
          <a:bodyPr wrap="square">
            <a:spAutoFit/>
          </a:bodyPr>
          <a:lstStyle/>
          <a:p>
            <a:pPr lvl="0" algn="ctr"/>
            <a:r>
              <a:rPr lang="en-US" sz="3000">
                <a:solidFill>
                  <a:srgbClr val="0096A9"/>
                </a:solidFill>
                <a:latin typeface="Segoe UI Light"/>
                <a:ea typeface="+mj-ea"/>
                <a:cs typeface="+mj-cs"/>
              </a:rPr>
              <a:t>Data &amp; Analytics</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AI &amp; Machine Learning </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Reporting &amp; Analytics</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Data Visualization</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Data Warehousing</a:t>
            </a:r>
          </a:p>
        </p:txBody>
      </p:sp>
      <p:sp>
        <p:nvSpPr>
          <p:cNvPr id="14" name="Rectangle 13">
            <a:extLst>
              <a:ext uri="{FF2B5EF4-FFF2-40B4-BE49-F238E27FC236}">
                <a16:creationId xmlns:a16="http://schemas.microsoft.com/office/drawing/2014/main" id="{985AD8D6-D6A1-4AA6-A687-08CB86BADD52}"/>
              </a:ext>
            </a:extLst>
          </p:cNvPr>
          <p:cNvSpPr/>
          <p:nvPr/>
        </p:nvSpPr>
        <p:spPr>
          <a:xfrm>
            <a:off x="8954720" y="4002315"/>
            <a:ext cx="2995698" cy="2131161"/>
          </a:xfrm>
          <a:prstGeom prst="rect">
            <a:avLst/>
          </a:prstGeom>
        </p:spPr>
        <p:txBody>
          <a:bodyPr wrap="square">
            <a:spAutoFit/>
          </a:bodyPr>
          <a:lstStyle/>
          <a:p>
            <a:pPr algn="ctr"/>
            <a:r>
              <a:rPr lang="en-US" sz="3000">
                <a:solidFill>
                  <a:srgbClr val="0096A9"/>
                </a:solidFill>
                <a:latin typeface="Segoe UI Light"/>
                <a:ea typeface="+mj-ea"/>
                <a:cs typeface="+mj-cs"/>
              </a:rPr>
              <a:t>CRM</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Salesforce</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Dynamics 365</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HubSpot</a:t>
            </a:r>
          </a:p>
          <a:p>
            <a:pPr algn="ctr">
              <a:lnSpc>
                <a:spcPct val="200000"/>
              </a:lnSpc>
            </a:pPr>
            <a:r>
              <a:rPr lang="en-US" sz="1333" err="1">
                <a:latin typeface="Segoe UI" panose="020B0502040204020203" pitchFamily="34" charset="0"/>
                <a:ea typeface="Calibri" panose="020F0502020204030204" pitchFamily="34" charset="0"/>
                <a:cs typeface="Segoe UI Semilight" panose="020B0402040204020203" pitchFamily="34" charset="0"/>
              </a:rPr>
              <a:t>Marketo</a:t>
            </a:r>
            <a:endParaRPr lang="en-US" sz="1333">
              <a:latin typeface="Segoe UI" panose="020B0502040204020203" pitchFamily="34" charset="0"/>
              <a:ea typeface="Calibri" panose="020F0502020204030204"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791CAADF-291C-42E9-A42C-7B9A258C51DC}"/>
              </a:ext>
            </a:extLst>
          </p:cNvPr>
          <p:cNvSpPr/>
          <p:nvPr/>
        </p:nvSpPr>
        <p:spPr>
          <a:xfrm>
            <a:off x="3471520" y="1390364"/>
            <a:ext cx="2624481" cy="2131161"/>
          </a:xfrm>
          <a:prstGeom prst="rect">
            <a:avLst/>
          </a:prstGeom>
        </p:spPr>
        <p:txBody>
          <a:bodyPr wrap="square">
            <a:spAutoFit/>
          </a:bodyPr>
          <a:lstStyle/>
          <a:p>
            <a:pPr lvl="0" algn="ctr"/>
            <a:r>
              <a:rPr lang="en-US" sz="3000">
                <a:solidFill>
                  <a:srgbClr val="0096A9"/>
                </a:solidFill>
                <a:latin typeface="Segoe UI Light"/>
                <a:ea typeface="+mj-ea"/>
                <a:cs typeface="+mj-cs"/>
              </a:rPr>
              <a:t>Technology</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Content Management Systems</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Web &amp; Mobile Applications</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Systems Integration</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Line of Business Applications</a:t>
            </a:r>
          </a:p>
        </p:txBody>
      </p:sp>
      <p:sp>
        <p:nvSpPr>
          <p:cNvPr id="9" name="Rectangle 8">
            <a:extLst>
              <a:ext uri="{FF2B5EF4-FFF2-40B4-BE49-F238E27FC236}">
                <a16:creationId xmlns:a16="http://schemas.microsoft.com/office/drawing/2014/main" id="{C6B2D44D-0976-4344-A99B-DB93E087C86C}"/>
              </a:ext>
            </a:extLst>
          </p:cNvPr>
          <p:cNvSpPr/>
          <p:nvPr/>
        </p:nvSpPr>
        <p:spPr>
          <a:xfrm>
            <a:off x="6019190" y="4001798"/>
            <a:ext cx="3157340" cy="2131161"/>
          </a:xfrm>
          <a:prstGeom prst="rect">
            <a:avLst/>
          </a:prstGeom>
        </p:spPr>
        <p:txBody>
          <a:bodyPr wrap="square">
            <a:spAutoFit/>
          </a:bodyPr>
          <a:lstStyle/>
          <a:p>
            <a:pPr lvl="0" algn="ctr"/>
            <a:r>
              <a:rPr lang="en-US" sz="3000">
                <a:solidFill>
                  <a:srgbClr val="0096A9"/>
                </a:solidFill>
                <a:latin typeface="Segoe UI Light"/>
                <a:ea typeface="+mj-ea"/>
                <a:cs typeface="+mj-cs"/>
              </a:rPr>
              <a:t> Digital Marketing</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Marketing Automation</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Social Media, Paid Social</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Content Strategy &amp; Copywriting</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SEO / SEM (PPC)</a:t>
            </a:r>
          </a:p>
        </p:txBody>
      </p:sp>
      <p:sp>
        <p:nvSpPr>
          <p:cNvPr id="10" name="Rectangle 9">
            <a:extLst>
              <a:ext uri="{FF2B5EF4-FFF2-40B4-BE49-F238E27FC236}">
                <a16:creationId xmlns:a16="http://schemas.microsoft.com/office/drawing/2014/main" id="{A3BC721B-51F9-4BBF-BABB-37153BE8F73F}"/>
              </a:ext>
            </a:extLst>
          </p:cNvPr>
          <p:cNvSpPr/>
          <p:nvPr/>
        </p:nvSpPr>
        <p:spPr>
          <a:xfrm>
            <a:off x="9074547" y="1390364"/>
            <a:ext cx="2756043" cy="2131161"/>
          </a:xfrm>
          <a:prstGeom prst="rect">
            <a:avLst/>
          </a:prstGeom>
        </p:spPr>
        <p:txBody>
          <a:bodyPr wrap="square">
            <a:spAutoFit/>
          </a:bodyPr>
          <a:lstStyle/>
          <a:p>
            <a:pPr lvl="0" algn="ctr"/>
            <a:r>
              <a:rPr lang="en-US" sz="3000">
                <a:solidFill>
                  <a:srgbClr val="0096A9"/>
                </a:solidFill>
                <a:latin typeface="Segoe UI Light"/>
                <a:ea typeface="+mj-ea"/>
                <a:cs typeface="+mj-cs"/>
              </a:rPr>
              <a:t>Infrastructure</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Office 365</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Azure &amp; AWS</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MMD, Exchange, Active Directory</a:t>
            </a:r>
          </a:p>
          <a:p>
            <a:pPr algn="ctr">
              <a:lnSpc>
                <a:spcPct val="200000"/>
              </a:lnSpc>
            </a:pPr>
            <a:r>
              <a:rPr lang="en-US" sz="1333">
                <a:latin typeface="Segoe UI" panose="020B0502040204020203" pitchFamily="34" charset="0"/>
                <a:ea typeface="Calibri" panose="020F0502020204030204" pitchFamily="34" charset="0"/>
                <a:cs typeface="Segoe UI Semilight" panose="020B0402040204020203" pitchFamily="34" charset="0"/>
              </a:rPr>
              <a:t>System Center</a:t>
            </a:r>
          </a:p>
        </p:txBody>
      </p:sp>
      <p:sp>
        <p:nvSpPr>
          <p:cNvPr id="13" name="Rectangle 12">
            <a:extLst>
              <a:ext uri="{FF2B5EF4-FFF2-40B4-BE49-F238E27FC236}">
                <a16:creationId xmlns:a16="http://schemas.microsoft.com/office/drawing/2014/main" id="{BECD8349-22B2-473B-80FF-7394AEAE358D}"/>
              </a:ext>
            </a:extLst>
          </p:cNvPr>
          <p:cNvSpPr/>
          <p:nvPr/>
        </p:nvSpPr>
        <p:spPr>
          <a:xfrm>
            <a:off x="492975" y="1392392"/>
            <a:ext cx="3059300" cy="2131161"/>
          </a:xfrm>
          <a:prstGeom prst="rect">
            <a:avLst/>
          </a:prstGeom>
        </p:spPr>
        <p:txBody>
          <a:bodyPr wrap="square">
            <a:spAutoFit/>
          </a:bodyPr>
          <a:lstStyle/>
          <a:p>
            <a:pPr algn="ctr"/>
            <a:r>
              <a:rPr lang="en-US" sz="3000" dirty="0">
                <a:solidFill>
                  <a:srgbClr val="0096A9"/>
                </a:solidFill>
                <a:latin typeface="Segoe UI Light"/>
                <a:ea typeface="+mj-ea"/>
                <a:cs typeface="+mj-cs"/>
              </a:rPr>
              <a:t>BPO</a:t>
            </a:r>
          </a:p>
          <a:p>
            <a:pPr algn="ctr">
              <a:lnSpc>
                <a:spcPct val="200000"/>
              </a:lnSpc>
            </a:pPr>
            <a:r>
              <a:rPr lang="en-US" sz="1333" dirty="0">
                <a:latin typeface="Segoe UI" panose="020B0502040204020203" pitchFamily="34" charset="0"/>
                <a:ea typeface="Calibri" panose="020F0502020204030204" pitchFamily="34" charset="0"/>
                <a:cs typeface="Segoe UI Semilight" panose="020B0402040204020203" pitchFamily="34" charset="0"/>
              </a:rPr>
              <a:t>Business Process Outsourcing </a:t>
            </a:r>
          </a:p>
          <a:p>
            <a:pPr algn="ctr">
              <a:lnSpc>
                <a:spcPct val="200000"/>
              </a:lnSpc>
            </a:pPr>
            <a:r>
              <a:rPr lang="en-US" sz="1333" dirty="0">
                <a:latin typeface="Segoe UI" panose="020B0502040204020203" pitchFamily="34" charset="0"/>
                <a:ea typeface="Calibri" panose="020F0502020204030204" pitchFamily="34" charset="0"/>
                <a:cs typeface="Segoe UI Semilight" panose="020B0402040204020203" pitchFamily="34" charset="0"/>
              </a:rPr>
              <a:t>Customer Experience</a:t>
            </a:r>
          </a:p>
          <a:p>
            <a:pPr algn="ctr">
              <a:lnSpc>
                <a:spcPct val="200000"/>
              </a:lnSpc>
            </a:pPr>
            <a:r>
              <a:rPr lang="en-US" sz="1333" dirty="0">
                <a:latin typeface="Segoe UI" panose="020B0502040204020203" pitchFamily="34" charset="0"/>
                <a:ea typeface="Calibri" panose="020F0502020204030204" pitchFamily="34" charset="0"/>
                <a:cs typeface="Segoe UI Semilight" panose="020B0402040204020203" pitchFamily="34" charset="0"/>
              </a:rPr>
              <a:t>Helpdesk Support</a:t>
            </a:r>
          </a:p>
          <a:p>
            <a:pPr algn="ctr">
              <a:lnSpc>
                <a:spcPct val="200000"/>
              </a:lnSpc>
            </a:pPr>
            <a:r>
              <a:rPr lang="en-US" sz="1333" dirty="0">
                <a:latin typeface="Segoe UI" panose="020B0502040204020203" pitchFamily="34" charset="0"/>
                <a:ea typeface="Calibri" panose="020F0502020204030204" pitchFamily="34" charset="0"/>
                <a:cs typeface="Segoe UI Semilight" panose="020B0402040204020203" pitchFamily="34" charset="0"/>
              </a:rPr>
              <a:t>Partner Support</a:t>
            </a:r>
          </a:p>
        </p:txBody>
      </p:sp>
      <p:sp>
        <p:nvSpPr>
          <p:cNvPr id="4" name="Title 1">
            <a:extLst>
              <a:ext uri="{FF2B5EF4-FFF2-40B4-BE49-F238E27FC236}">
                <a16:creationId xmlns:a16="http://schemas.microsoft.com/office/drawing/2014/main" id="{29B01E6D-A198-4404-BE7F-636D9B1894A3}"/>
              </a:ext>
            </a:extLst>
          </p:cNvPr>
          <p:cNvSpPr txBox="1">
            <a:spLocks/>
          </p:cNvSpPr>
          <p:nvPr/>
        </p:nvSpPr>
        <p:spPr>
          <a:xfrm>
            <a:off x="603284" y="388390"/>
            <a:ext cx="10485389" cy="764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i="0" kern="1200">
                <a:solidFill>
                  <a:srgbClr val="063A79"/>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latin typeface="Poppins" panose="00000500000000000000" pitchFamily="2" charset="0"/>
                <a:cs typeface="Poppins" panose="00000500000000000000" pitchFamily="2" charset="0"/>
              </a:rPr>
              <a:t>Business Units &amp; Offerings</a:t>
            </a:r>
            <a:endParaRPr kumimoji="0" lang="en-US" sz="4000" b="0" i="0" u="none" strike="noStrike" kern="1200" cap="none" spc="0" normalizeH="0" baseline="0" noProof="0" dirty="0">
              <a:ln>
                <a:noFill/>
              </a:ln>
              <a:solidFill>
                <a:srgbClr val="063A79"/>
              </a:solidFill>
              <a:effectLst/>
              <a:uLnTx/>
              <a:uFillTx/>
              <a:latin typeface="Poppins" panose="00000500000000000000" pitchFamily="2" charset="0"/>
              <a:cs typeface="Poppins" panose="00000500000000000000" pitchFamily="2" charset="0"/>
            </a:endParaRPr>
          </a:p>
        </p:txBody>
      </p:sp>
      <p:sp>
        <p:nvSpPr>
          <p:cNvPr id="6" name="Rectangle 5">
            <a:extLst>
              <a:ext uri="{FF2B5EF4-FFF2-40B4-BE49-F238E27FC236}">
                <a16:creationId xmlns:a16="http://schemas.microsoft.com/office/drawing/2014/main" id="{8D9322F1-22A9-BD66-E1F9-FBAB813AE56E}"/>
              </a:ext>
            </a:extLst>
          </p:cNvPr>
          <p:cNvSpPr/>
          <p:nvPr/>
        </p:nvSpPr>
        <p:spPr>
          <a:xfrm flipV="1">
            <a:off x="1" y="365239"/>
            <a:ext cx="243068" cy="764391"/>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  </a:t>
            </a:r>
          </a:p>
        </p:txBody>
      </p:sp>
    </p:spTree>
    <p:extLst>
      <p:ext uri="{BB962C8B-B14F-4D97-AF65-F5344CB8AC3E}">
        <p14:creationId xmlns:p14="http://schemas.microsoft.com/office/powerpoint/2010/main" val="96544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4" grpId="0"/>
      <p:bldP spid="8" grpId="0"/>
      <p:bldP spid="9" grpId="0"/>
      <p:bldP spid="10"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CA4AD01-E71C-3007-D564-522AF7C2E01E}"/>
              </a:ext>
            </a:extLst>
          </p:cNvPr>
          <p:cNvSpPr/>
          <p:nvPr/>
        </p:nvSpPr>
        <p:spPr>
          <a:xfrm>
            <a:off x="10594555" y="6135038"/>
            <a:ext cx="1296406" cy="475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06"/>
            <a:endParaRPr lang="en-US" sz="1500">
              <a:solidFill>
                <a:prstClr val="white"/>
              </a:solidFill>
              <a:latin typeface="Segoe UI"/>
            </a:endParaRPr>
          </a:p>
        </p:txBody>
      </p:sp>
      <p:pic>
        <p:nvPicPr>
          <p:cNvPr id="15" name="Picture 14">
            <a:extLst>
              <a:ext uri="{FF2B5EF4-FFF2-40B4-BE49-F238E27FC236}">
                <a16:creationId xmlns:a16="http://schemas.microsoft.com/office/drawing/2014/main" id="{1D83DB3B-96A1-02D5-00D6-C16A6FECF44E}"/>
              </a:ext>
            </a:extLst>
          </p:cNvPr>
          <p:cNvPicPr>
            <a:picLocks noChangeAspect="1"/>
          </p:cNvPicPr>
          <p:nvPr/>
        </p:nvPicPr>
        <p:blipFill rotWithShape="1">
          <a:blip r:embed="rId3"/>
          <a:srcRect t="8234"/>
          <a:stretch/>
        </p:blipFill>
        <p:spPr>
          <a:xfrm>
            <a:off x="503453" y="4172900"/>
            <a:ext cx="2533578" cy="2197162"/>
          </a:xfrm>
          <a:prstGeom prst="rect">
            <a:avLst/>
          </a:prstGeom>
        </p:spPr>
      </p:pic>
      <p:pic>
        <p:nvPicPr>
          <p:cNvPr id="2054" name="Picture 6">
            <a:extLst>
              <a:ext uri="{FF2B5EF4-FFF2-40B4-BE49-F238E27FC236}">
                <a16:creationId xmlns:a16="http://schemas.microsoft.com/office/drawing/2014/main" id="{1BF653E8-0958-7A23-1335-051102449E1C}"/>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13278" t="29837" r="338" b="19636"/>
          <a:stretch/>
        </p:blipFill>
        <p:spPr bwMode="auto">
          <a:xfrm>
            <a:off x="6460247" y="1491895"/>
            <a:ext cx="5430713" cy="23824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2945AF01-D2F2-F371-033E-D3106698FFA6}"/>
              </a:ext>
            </a:extLst>
          </p:cNvPr>
          <p:cNvGrpSpPr>
            <a:grpSpLocks noChangeAspect="1"/>
          </p:cNvGrpSpPr>
          <p:nvPr/>
        </p:nvGrpSpPr>
        <p:grpSpPr>
          <a:xfrm>
            <a:off x="3421929" y="4242361"/>
            <a:ext cx="3926305" cy="2058241"/>
            <a:chOff x="6432944" y="1632735"/>
            <a:chExt cx="8877532" cy="4653765"/>
          </a:xfrm>
          <a:effectLst>
            <a:outerShdw blurRad="76200" dist="50800" dir="2700000" algn="tl" rotWithShape="0">
              <a:prstClr val="black">
                <a:alpha val="40000"/>
              </a:prstClr>
            </a:outerShdw>
          </a:effectLst>
        </p:grpSpPr>
        <p:pic>
          <p:nvPicPr>
            <p:cNvPr id="20" name="Picture 19">
              <a:hlinkClick r:id="rId6"/>
              <a:extLst>
                <a:ext uri="{FF2B5EF4-FFF2-40B4-BE49-F238E27FC236}">
                  <a16:creationId xmlns:a16="http://schemas.microsoft.com/office/drawing/2014/main" id="{A4FF9F6E-8530-440A-7E5B-5C87EB9A4EB0}"/>
                </a:ext>
              </a:extLst>
            </p:cNvPr>
            <p:cNvPicPr>
              <a:picLocks noChangeAspect="1"/>
            </p:cNvPicPr>
            <p:nvPr/>
          </p:nvPicPr>
          <p:blipFill>
            <a:blip r:embed="rId7"/>
            <a:stretch>
              <a:fillRect/>
            </a:stretch>
          </p:blipFill>
          <p:spPr>
            <a:xfrm>
              <a:off x="6432944" y="1632735"/>
              <a:ext cx="8877532" cy="4653765"/>
            </a:xfrm>
            <a:prstGeom prst="rect">
              <a:avLst/>
            </a:prstGeom>
          </p:spPr>
        </p:pic>
        <p:sp>
          <p:nvSpPr>
            <p:cNvPr id="23" name="Rectangle 22">
              <a:extLst>
                <a:ext uri="{FF2B5EF4-FFF2-40B4-BE49-F238E27FC236}">
                  <a16:creationId xmlns:a16="http://schemas.microsoft.com/office/drawing/2014/main" id="{C80258E9-CDD7-B750-1F3A-DEA2B147DF57}"/>
                </a:ext>
              </a:extLst>
            </p:cNvPr>
            <p:cNvSpPr/>
            <p:nvPr/>
          </p:nvSpPr>
          <p:spPr>
            <a:xfrm>
              <a:off x="6432944" y="1632735"/>
              <a:ext cx="8877532" cy="4653765"/>
            </a:xfrm>
            <a:prstGeom prst="rect">
              <a:avLst/>
            </a:prstGeom>
            <a:solidFill>
              <a:schemeClr val="bg2">
                <a:lumMod val="90000"/>
                <a:alpha val="36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1" name="Picture 2" descr="http://www.danahall.org/images/common/play-btn.png">
              <a:hlinkClick r:id="rId6"/>
              <a:extLst>
                <a:ext uri="{FF2B5EF4-FFF2-40B4-BE49-F238E27FC236}">
                  <a16:creationId xmlns:a16="http://schemas.microsoft.com/office/drawing/2014/main" id="{3961F83E-EFF8-85A4-4625-9296D39C5FE0}"/>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968911" y="3060475"/>
              <a:ext cx="1872567" cy="1874443"/>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extBox 25">
            <a:extLst>
              <a:ext uri="{FF2B5EF4-FFF2-40B4-BE49-F238E27FC236}">
                <a16:creationId xmlns:a16="http://schemas.microsoft.com/office/drawing/2014/main" id="{7C1FD543-8270-3E51-38C7-AFB36079E044}"/>
              </a:ext>
            </a:extLst>
          </p:cNvPr>
          <p:cNvSpPr txBox="1"/>
          <p:nvPr/>
        </p:nvSpPr>
        <p:spPr>
          <a:xfrm>
            <a:off x="359653" y="1406526"/>
            <a:ext cx="5949196" cy="2483052"/>
          </a:xfrm>
          <a:prstGeom prst="rect">
            <a:avLst/>
          </a:prstGeom>
          <a:noFill/>
        </p:spPr>
        <p:txBody>
          <a:bodyPr wrap="square">
            <a:spAutoFit/>
          </a:bodyPr>
          <a:lstStyle/>
          <a:p>
            <a:pPr defTabSz="976845">
              <a:defRPr/>
            </a:pPr>
            <a:r>
              <a:rPr lang="en-US" sz="2000" b="1">
                <a:solidFill>
                  <a:srgbClr val="0096A9"/>
                </a:solidFill>
                <a:latin typeface="Segoe UI" panose="020B0502040204020203" pitchFamily="34" charset="0"/>
                <a:cs typeface="Segoe UI" panose="020B0502040204020203" pitchFamily="34" charset="0"/>
              </a:rPr>
              <a:t>Employee Satisfaction</a:t>
            </a:r>
          </a:p>
          <a:p>
            <a:pPr defTabSz="976845">
              <a:lnSpc>
                <a:spcPct val="114000"/>
              </a:lnSpc>
              <a:defRPr/>
            </a:pPr>
            <a:r>
              <a:rPr lang="en-US" sz="1500">
                <a:solidFill>
                  <a:prstClr val="black"/>
                </a:solidFill>
                <a:latin typeface="Segoe UI" panose="020B0502040204020203" pitchFamily="34" charset="0"/>
                <a:cs typeface="Segoe UI" panose="020B0502040204020203" pitchFamily="34" charset="0"/>
              </a:rPr>
              <a:t>Since Affirma was founded 22 years ago, Employee Satisfaction and Customer Satisfaction have been our top organizational values. Our CORE (Career Objective Review Evaluation) Program helps establish short-term and long-term goals for every team member. Affirma’s leadership team is very diligent in facilitating employee feedback loops through multiple channels to ensure employees are heard and the company is frequently and proactively addressing areas for improvement. </a:t>
            </a:r>
          </a:p>
        </p:txBody>
      </p:sp>
      <p:sp>
        <p:nvSpPr>
          <p:cNvPr id="30" name="TextBox 29">
            <a:extLst>
              <a:ext uri="{FF2B5EF4-FFF2-40B4-BE49-F238E27FC236}">
                <a16:creationId xmlns:a16="http://schemas.microsoft.com/office/drawing/2014/main" id="{11D4CC46-2D80-BC93-B19E-CA078DFA30F0}"/>
              </a:ext>
            </a:extLst>
          </p:cNvPr>
          <p:cNvSpPr txBox="1"/>
          <p:nvPr/>
        </p:nvSpPr>
        <p:spPr>
          <a:xfrm>
            <a:off x="7653175" y="4243736"/>
            <a:ext cx="4157826" cy="2072106"/>
          </a:xfrm>
          <a:prstGeom prst="rect">
            <a:avLst/>
          </a:prstGeom>
          <a:noFill/>
        </p:spPr>
        <p:txBody>
          <a:bodyPr wrap="square">
            <a:spAutoFit/>
          </a:bodyPr>
          <a:lstStyle/>
          <a:p>
            <a:pPr defTabSz="976845">
              <a:spcAft>
                <a:spcPts val="500"/>
              </a:spcAft>
              <a:defRPr/>
            </a:pPr>
            <a:r>
              <a:rPr lang="en-US" sz="2333" b="1">
                <a:solidFill>
                  <a:srgbClr val="0096A9"/>
                </a:solidFill>
                <a:latin typeface="Segoe UI" panose="020B0502040204020203" pitchFamily="34" charset="0"/>
                <a:ea typeface="Calibri" panose="020F0502020204030204" pitchFamily="34" charset="0"/>
                <a:cs typeface="Segoe UI" panose="020B0502040204020203" pitchFamily="34" charset="0"/>
              </a:rPr>
              <a:t>Our Culture</a:t>
            </a:r>
          </a:p>
          <a:p>
            <a:pPr defTabSz="976845">
              <a:lnSpc>
                <a:spcPct val="114000"/>
              </a:lnSpc>
              <a:defRPr/>
            </a:pPr>
            <a:r>
              <a:rPr lang="en-US" sz="1500">
                <a:solidFill>
                  <a:prstClr val="black"/>
                </a:solidFill>
                <a:latin typeface="Segoe UI"/>
                <a:ea typeface="Calibri" panose="020F0502020204030204" pitchFamily="34" charset="0"/>
                <a:cs typeface="Segoe UI" panose="020B0502040204020203" pitchFamily="34" charset="0"/>
              </a:rPr>
              <a:t>We have an incredibly positive, collaborative, supportive, and diverse culture at Affirma. Here is a quick video to provide some insight from our team members into what it’s like to work for Affirma, and the amazing partnerships we have with our clients. </a:t>
            </a:r>
            <a:endParaRPr lang="en-US" sz="2333">
              <a:solidFill>
                <a:prstClr val="black"/>
              </a:solidFill>
              <a:latin typeface="Segoe UI"/>
              <a:ea typeface="Calibri" panose="020F0502020204030204" pitchFamily="34" charset="0"/>
              <a:cs typeface="Segoe UI" panose="020B0502040204020203" pitchFamily="34" charset="0"/>
            </a:endParaRPr>
          </a:p>
        </p:txBody>
      </p:sp>
      <p:sp>
        <p:nvSpPr>
          <p:cNvPr id="5" name="Title 1">
            <a:extLst>
              <a:ext uri="{FF2B5EF4-FFF2-40B4-BE49-F238E27FC236}">
                <a16:creationId xmlns:a16="http://schemas.microsoft.com/office/drawing/2014/main" id="{E23AC5E1-432C-B01A-1E42-AFE72A9914F2}"/>
              </a:ext>
            </a:extLst>
          </p:cNvPr>
          <p:cNvSpPr txBox="1">
            <a:spLocks/>
          </p:cNvSpPr>
          <p:nvPr/>
        </p:nvSpPr>
        <p:spPr>
          <a:xfrm>
            <a:off x="603284" y="388390"/>
            <a:ext cx="10485389" cy="764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i="0" kern="1200">
                <a:solidFill>
                  <a:srgbClr val="063A79"/>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63A79"/>
                </a:solidFill>
                <a:effectLst/>
                <a:uLnTx/>
                <a:uFillTx/>
                <a:latin typeface="Poppins" panose="00000500000000000000" pitchFamily="2" charset="0"/>
                <a:cs typeface="Poppins" panose="00000500000000000000" pitchFamily="2" charset="0"/>
              </a:rPr>
              <a:t>Employee Satisfaction</a:t>
            </a:r>
          </a:p>
        </p:txBody>
      </p:sp>
      <p:sp>
        <p:nvSpPr>
          <p:cNvPr id="6" name="Rectangle 5">
            <a:extLst>
              <a:ext uri="{FF2B5EF4-FFF2-40B4-BE49-F238E27FC236}">
                <a16:creationId xmlns:a16="http://schemas.microsoft.com/office/drawing/2014/main" id="{C4560670-06A2-4FF0-32F2-BD30EB5EA465}"/>
              </a:ext>
            </a:extLst>
          </p:cNvPr>
          <p:cNvSpPr/>
          <p:nvPr/>
        </p:nvSpPr>
        <p:spPr>
          <a:xfrm flipV="1">
            <a:off x="1" y="365239"/>
            <a:ext cx="243068" cy="764391"/>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  </a:t>
            </a:r>
          </a:p>
        </p:txBody>
      </p:sp>
    </p:spTree>
    <p:extLst>
      <p:ext uri="{BB962C8B-B14F-4D97-AF65-F5344CB8AC3E}">
        <p14:creationId xmlns:p14="http://schemas.microsoft.com/office/powerpoint/2010/main" val="359599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4C2CE-E650-5035-3A6D-5A2F9239BAA4}"/>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C54F014D-50C2-78D7-21DB-917CFE134EDF}"/>
              </a:ext>
            </a:extLst>
          </p:cNvPr>
          <p:cNvSpPr>
            <a:spLocks noChangeAspect="1"/>
          </p:cNvSpPr>
          <p:nvPr/>
        </p:nvSpPr>
        <p:spPr>
          <a:xfrm>
            <a:off x="5719474" y="1650935"/>
            <a:ext cx="1524000" cy="1524000"/>
          </a:xfrm>
          <a:prstGeom prst="ellipse">
            <a:avLst/>
          </a:prstGeom>
          <a:solidFill>
            <a:sysClr val="window" lastClr="FFFFFF"/>
          </a:solidFill>
          <a:ln w="38100" cap="flat" cmpd="sng" algn="ctr">
            <a:solidFill>
              <a:srgbClr val="0096A9"/>
            </a:solidFill>
            <a:prstDash val="solid"/>
          </a:ln>
          <a:effectLst/>
        </p:spPr>
        <p:txBody>
          <a:bodyPr rtlCol="0" anchor="ctr"/>
          <a:lstStyle/>
          <a:p>
            <a:pPr algn="ctr" defTabSz="761970">
              <a:defRPr/>
            </a:pPr>
            <a:endParaRPr lang="en-US" sz="1500" kern="0">
              <a:solidFill>
                <a:prstClr val="white"/>
              </a:solidFill>
              <a:latin typeface="Trebuchet MS" panose="020B0603020202020204" pitchFamily="34" charset="0"/>
            </a:endParaRPr>
          </a:p>
        </p:txBody>
      </p:sp>
      <p:sp>
        <p:nvSpPr>
          <p:cNvPr id="6" name="Rectangle 5">
            <a:extLst>
              <a:ext uri="{FF2B5EF4-FFF2-40B4-BE49-F238E27FC236}">
                <a16:creationId xmlns:a16="http://schemas.microsoft.com/office/drawing/2014/main" id="{09749994-95B7-96EF-7B6E-0B65A9F4A7F6}"/>
              </a:ext>
            </a:extLst>
          </p:cNvPr>
          <p:cNvSpPr/>
          <p:nvPr/>
        </p:nvSpPr>
        <p:spPr>
          <a:xfrm>
            <a:off x="7475962" y="2012406"/>
            <a:ext cx="4211829" cy="801058"/>
          </a:xfrm>
          <a:prstGeom prst="rect">
            <a:avLst/>
          </a:prstGeom>
          <a:noFill/>
          <a:ln w="9525" cap="flat" cmpd="sng" algn="ctr">
            <a:no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defTabSz="761970">
              <a:lnSpc>
                <a:spcPct val="114000"/>
              </a:lnSpc>
              <a:spcBef>
                <a:spcPts val="500"/>
              </a:spcBef>
              <a:spcAft>
                <a:spcPts val="250"/>
              </a:spcAft>
              <a:buClr>
                <a:prstClr val="white"/>
              </a:buClr>
              <a:defRPr/>
            </a:pPr>
            <a:r>
              <a:rPr lang="en-US" sz="1667" kern="0"/>
              <a:t>Affirma has partnerships top local universities near all our global hubs which funnel a consistent pipeline of candidates for Affirma’s bench and open roles across teams. </a:t>
            </a:r>
            <a:r>
              <a:rPr lang="en-US" sz="1667"/>
              <a:t>We also prioritize opportunities to promote from within when possible. </a:t>
            </a:r>
            <a:endParaRPr lang="en-US" sz="1667" kern="0"/>
          </a:p>
        </p:txBody>
      </p:sp>
      <p:sp>
        <p:nvSpPr>
          <p:cNvPr id="7" name="Oval 6">
            <a:extLst>
              <a:ext uri="{FF2B5EF4-FFF2-40B4-BE49-F238E27FC236}">
                <a16:creationId xmlns:a16="http://schemas.microsoft.com/office/drawing/2014/main" id="{1E270CA9-8CBB-E73F-AB3D-70DD0946DEDA}"/>
              </a:ext>
            </a:extLst>
          </p:cNvPr>
          <p:cNvSpPr>
            <a:spLocks noChangeAspect="1"/>
          </p:cNvSpPr>
          <p:nvPr/>
        </p:nvSpPr>
        <p:spPr>
          <a:xfrm>
            <a:off x="458896" y="3924573"/>
            <a:ext cx="1524000" cy="1524000"/>
          </a:xfrm>
          <a:prstGeom prst="ellipse">
            <a:avLst/>
          </a:prstGeom>
          <a:solidFill>
            <a:sysClr val="window" lastClr="FFFFFF"/>
          </a:solidFill>
          <a:ln w="38100" cap="flat" cmpd="sng" algn="ctr">
            <a:solidFill>
              <a:srgbClr val="0096A9"/>
            </a:solidFill>
            <a:prstDash val="solid"/>
          </a:ln>
          <a:effectLst/>
        </p:spPr>
        <p:txBody>
          <a:bodyPr rtlCol="0" anchor="ctr"/>
          <a:lstStyle/>
          <a:p>
            <a:pPr algn="ctr" defTabSz="761970">
              <a:defRPr/>
            </a:pPr>
            <a:endParaRPr lang="en-US" sz="1500" kern="0">
              <a:solidFill>
                <a:prstClr val="white"/>
              </a:solidFill>
              <a:latin typeface="Trebuchet MS" panose="020B0603020202020204" pitchFamily="34" charset="0"/>
            </a:endParaRPr>
          </a:p>
        </p:txBody>
      </p:sp>
      <p:sp>
        <p:nvSpPr>
          <p:cNvPr id="8" name="TextBox 7">
            <a:extLst>
              <a:ext uri="{FF2B5EF4-FFF2-40B4-BE49-F238E27FC236}">
                <a16:creationId xmlns:a16="http://schemas.microsoft.com/office/drawing/2014/main" id="{2C3CC9AD-5EB7-3A25-6C5F-A218A312CE1D}"/>
              </a:ext>
            </a:extLst>
          </p:cNvPr>
          <p:cNvSpPr txBox="1"/>
          <p:nvPr/>
        </p:nvSpPr>
        <p:spPr>
          <a:xfrm>
            <a:off x="475782" y="4136288"/>
            <a:ext cx="1507114" cy="463268"/>
          </a:xfrm>
          <a:prstGeom prst="rect">
            <a:avLst/>
          </a:prstGeom>
          <a:noFill/>
        </p:spPr>
        <p:txBody>
          <a:bodyPr wrap="square" lIns="0" tIns="0" rIns="0" bIns="0" rtlCol="0" anchor="ctr">
            <a:spAutoFit/>
          </a:bodyPr>
          <a:lstStyle/>
          <a:p>
            <a:pPr algn="ctr" defTabSz="761970">
              <a:lnSpc>
                <a:spcPct val="90000"/>
              </a:lnSpc>
              <a:spcAft>
                <a:spcPts val="500"/>
              </a:spcAft>
            </a:pPr>
            <a:r>
              <a:rPr lang="en-US" sz="1667" b="1"/>
              <a:t>In Depth Screening</a:t>
            </a:r>
          </a:p>
        </p:txBody>
      </p:sp>
      <p:sp>
        <p:nvSpPr>
          <p:cNvPr id="9" name="Rectangle 8">
            <a:extLst>
              <a:ext uri="{FF2B5EF4-FFF2-40B4-BE49-F238E27FC236}">
                <a16:creationId xmlns:a16="http://schemas.microsoft.com/office/drawing/2014/main" id="{216F36E0-9A78-9D88-DD3C-02C389CF22AA}"/>
              </a:ext>
            </a:extLst>
          </p:cNvPr>
          <p:cNvSpPr/>
          <p:nvPr/>
        </p:nvSpPr>
        <p:spPr>
          <a:xfrm>
            <a:off x="2226818" y="3681881"/>
            <a:ext cx="3368415" cy="828124"/>
          </a:xfrm>
          <a:prstGeom prst="rect">
            <a:avLst/>
          </a:prstGeom>
          <a:noFill/>
          <a:ln w="9525" cap="flat" cmpd="sng" algn="ctr">
            <a:noFill/>
            <a:prstDash val="solid"/>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defTabSz="761970">
              <a:lnSpc>
                <a:spcPct val="114000"/>
              </a:lnSpc>
              <a:buClr>
                <a:prstClr val="white"/>
              </a:buClr>
              <a:defRPr/>
            </a:pPr>
            <a:r>
              <a:rPr lang="en-US" sz="1667" kern="0"/>
              <a:t>Additionally, our global recruiting teams source candidates and perform comprehensive initial screenings. Qualified candidates interview with a Team Lead, followed by our Director and VP of BPO before being selected for a client program.</a:t>
            </a:r>
          </a:p>
        </p:txBody>
      </p:sp>
      <p:sp>
        <p:nvSpPr>
          <p:cNvPr id="12" name="TextBox 11">
            <a:extLst>
              <a:ext uri="{FF2B5EF4-FFF2-40B4-BE49-F238E27FC236}">
                <a16:creationId xmlns:a16="http://schemas.microsoft.com/office/drawing/2014/main" id="{3E45DE57-E9DA-76C1-5A7E-F946604D8300}"/>
              </a:ext>
            </a:extLst>
          </p:cNvPr>
          <p:cNvSpPr txBox="1">
            <a:spLocks/>
          </p:cNvSpPr>
          <p:nvPr/>
        </p:nvSpPr>
        <p:spPr>
          <a:xfrm>
            <a:off x="5926339" y="1886911"/>
            <a:ext cx="1143000" cy="463268"/>
          </a:xfrm>
          <a:prstGeom prst="rect">
            <a:avLst/>
          </a:prstGeom>
          <a:noFill/>
        </p:spPr>
        <p:txBody>
          <a:bodyPr wrap="square" lIns="0" tIns="0" rIns="0" bIns="0" rtlCol="0" anchor="ctr">
            <a:spAutoFit/>
          </a:bodyPr>
          <a:lstStyle/>
          <a:p>
            <a:pPr algn="ctr" defTabSz="761970">
              <a:lnSpc>
                <a:spcPct val="90000"/>
              </a:lnSpc>
              <a:spcAft>
                <a:spcPts val="500"/>
              </a:spcAft>
            </a:pPr>
            <a:r>
              <a:rPr lang="en-US" sz="1667" b="1"/>
              <a:t>Recruiting Pipeline</a:t>
            </a:r>
          </a:p>
        </p:txBody>
      </p:sp>
      <p:sp>
        <p:nvSpPr>
          <p:cNvPr id="13" name="Rectangle 12">
            <a:extLst>
              <a:ext uri="{FF2B5EF4-FFF2-40B4-BE49-F238E27FC236}">
                <a16:creationId xmlns:a16="http://schemas.microsoft.com/office/drawing/2014/main" id="{C5C3EC2F-6522-7945-1CDF-5CE34973A29B}"/>
              </a:ext>
            </a:extLst>
          </p:cNvPr>
          <p:cNvSpPr/>
          <p:nvPr/>
        </p:nvSpPr>
        <p:spPr>
          <a:xfrm>
            <a:off x="2227449" y="2007083"/>
            <a:ext cx="3223782" cy="801057"/>
          </a:xfrm>
          <a:prstGeom prst="rect">
            <a:avLst/>
          </a:prstGeom>
          <a:noFill/>
          <a:ln w="9525" cap="flat" cmpd="sng" algn="ctr">
            <a:no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r>
              <a:rPr lang="en-US" sz="1667"/>
              <a:t>Our approach focuses on a baseline of relevant experience, soft skills, and culture fit. These roles should be a step forward for someone in their career, to ensure the passion for Customer Support exists. </a:t>
            </a:r>
          </a:p>
        </p:txBody>
      </p:sp>
      <p:sp>
        <p:nvSpPr>
          <p:cNvPr id="14" name="Oval 13">
            <a:extLst>
              <a:ext uri="{FF2B5EF4-FFF2-40B4-BE49-F238E27FC236}">
                <a16:creationId xmlns:a16="http://schemas.microsoft.com/office/drawing/2014/main" id="{AA308A62-D6A5-BBC1-8290-F955B505103D}"/>
              </a:ext>
            </a:extLst>
          </p:cNvPr>
          <p:cNvSpPr>
            <a:spLocks noChangeAspect="1"/>
          </p:cNvSpPr>
          <p:nvPr/>
        </p:nvSpPr>
        <p:spPr>
          <a:xfrm>
            <a:off x="458896" y="1646378"/>
            <a:ext cx="1524000" cy="1524000"/>
          </a:xfrm>
          <a:prstGeom prst="ellipse">
            <a:avLst/>
          </a:prstGeom>
          <a:solidFill>
            <a:sysClr val="window" lastClr="FFFFFF"/>
          </a:solidFill>
          <a:ln w="38100" cap="flat" cmpd="sng" algn="ctr">
            <a:solidFill>
              <a:srgbClr val="0096A9"/>
            </a:solidFill>
            <a:prstDash val="solid"/>
          </a:ln>
          <a:effectLst/>
        </p:spPr>
        <p:txBody>
          <a:bodyPr rtlCol="0" anchor="ctr"/>
          <a:lstStyle/>
          <a:p>
            <a:pPr algn="ctr" defTabSz="761970">
              <a:defRPr/>
            </a:pPr>
            <a:endParaRPr lang="en-US" sz="1500" kern="0">
              <a:solidFill>
                <a:prstClr val="white"/>
              </a:solidFill>
              <a:latin typeface="Trebuchet MS" panose="020B0603020202020204" pitchFamily="34" charset="0"/>
            </a:endParaRPr>
          </a:p>
        </p:txBody>
      </p:sp>
      <p:sp>
        <p:nvSpPr>
          <p:cNvPr id="15" name="TextBox 14">
            <a:extLst>
              <a:ext uri="{FF2B5EF4-FFF2-40B4-BE49-F238E27FC236}">
                <a16:creationId xmlns:a16="http://schemas.microsoft.com/office/drawing/2014/main" id="{57760607-71B1-28BC-48D0-29F18315DECE}"/>
              </a:ext>
            </a:extLst>
          </p:cNvPr>
          <p:cNvSpPr txBox="1"/>
          <p:nvPr/>
        </p:nvSpPr>
        <p:spPr>
          <a:xfrm>
            <a:off x="582478" y="1880990"/>
            <a:ext cx="1276836" cy="463268"/>
          </a:xfrm>
          <a:prstGeom prst="rect">
            <a:avLst/>
          </a:prstGeom>
          <a:noFill/>
        </p:spPr>
        <p:txBody>
          <a:bodyPr wrap="square" lIns="0" tIns="0" rIns="0" bIns="0" rtlCol="0" anchor="ctr">
            <a:spAutoFit/>
          </a:bodyPr>
          <a:lstStyle/>
          <a:p>
            <a:pPr algn="ctr" defTabSz="761970">
              <a:lnSpc>
                <a:spcPct val="90000"/>
              </a:lnSpc>
              <a:spcAft>
                <a:spcPts val="500"/>
              </a:spcAft>
            </a:pPr>
            <a:r>
              <a:rPr lang="en-US" sz="1667" b="1"/>
              <a:t>Customer focus</a:t>
            </a:r>
          </a:p>
        </p:txBody>
      </p:sp>
      <p:pic>
        <p:nvPicPr>
          <p:cNvPr id="16" name="Picture 15">
            <a:extLst>
              <a:ext uri="{FF2B5EF4-FFF2-40B4-BE49-F238E27FC236}">
                <a16:creationId xmlns:a16="http://schemas.microsoft.com/office/drawing/2014/main" id="{B38544B1-1556-1268-A5D7-6D729AD9F90D}"/>
              </a:ext>
            </a:extLst>
          </p:cNvPr>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17270" y="2399675"/>
            <a:ext cx="631776" cy="620968"/>
          </a:xfrm>
          <a:prstGeom prst="rect">
            <a:avLst/>
          </a:prstGeom>
        </p:spPr>
      </p:pic>
      <p:pic>
        <p:nvPicPr>
          <p:cNvPr id="17" name="Picture 16">
            <a:extLst>
              <a:ext uri="{FF2B5EF4-FFF2-40B4-BE49-F238E27FC236}">
                <a16:creationId xmlns:a16="http://schemas.microsoft.com/office/drawing/2014/main" id="{48CA0AD3-7A6F-21CA-82A7-96C3D8A2D5E4}"/>
              </a:ext>
            </a:extLst>
          </p:cNvPr>
          <p:cNvPicPr>
            <a:picLocks noChangeAspect="1"/>
          </p:cNvPicPr>
          <p:nvPr/>
        </p:nvPicPr>
        <p:blipFill rotWithShape="1">
          <a:blip r:embed="rId5">
            <a:clrChange>
              <a:clrFrom>
                <a:srgbClr val="F8FAFB"/>
              </a:clrFrom>
              <a:clrTo>
                <a:srgbClr val="F8FAFB">
                  <a:alpha val="0"/>
                </a:srgbClr>
              </a:clrTo>
            </a:clrChange>
            <a:duotone>
              <a:schemeClr val="accent1">
                <a:shade val="45000"/>
                <a:satMod val="135000"/>
              </a:schemeClr>
              <a:prstClr val="white"/>
            </a:duotone>
          </a:blip>
          <a:srcRect r="8110"/>
          <a:stretch/>
        </p:blipFill>
        <p:spPr>
          <a:xfrm>
            <a:off x="858301" y="4639475"/>
            <a:ext cx="736414" cy="704029"/>
          </a:xfrm>
          <a:prstGeom prst="rect">
            <a:avLst/>
          </a:prstGeom>
        </p:spPr>
      </p:pic>
      <p:pic>
        <p:nvPicPr>
          <p:cNvPr id="19" name="Picture 18">
            <a:extLst>
              <a:ext uri="{FF2B5EF4-FFF2-40B4-BE49-F238E27FC236}">
                <a16:creationId xmlns:a16="http://schemas.microsoft.com/office/drawing/2014/main" id="{2372E594-AE60-E694-9C33-C8E3CECDCF5A}"/>
              </a:ext>
            </a:extLst>
          </p:cNvPr>
          <p:cNvPicPr>
            <a:picLocks noChangeAspect="1"/>
          </p:cNvPicPr>
          <p:nvPr/>
        </p:nvPicPr>
        <p:blipFill>
          <a:blip r:embed="rId6">
            <a:duotone>
              <a:schemeClr val="accent1">
                <a:shade val="45000"/>
                <a:satMod val="135000"/>
              </a:schemeClr>
              <a:prstClr val="white"/>
            </a:duotone>
          </a:blip>
          <a:stretch>
            <a:fillRect/>
          </a:stretch>
        </p:blipFill>
        <p:spPr>
          <a:xfrm>
            <a:off x="6017328" y="2250194"/>
            <a:ext cx="961023" cy="961023"/>
          </a:xfrm>
          <a:prstGeom prst="rect">
            <a:avLst/>
          </a:prstGeom>
        </p:spPr>
      </p:pic>
      <p:sp>
        <p:nvSpPr>
          <p:cNvPr id="20" name="Oval 19">
            <a:extLst>
              <a:ext uri="{FF2B5EF4-FFF2-40B4-BE49-F238E27FC236}">
                <a16:creationId xmlns:a16="http://schemas.microsoft.com/office/drawing/2014/main" id="{9346EC7A-9423-E0D7-F72C-E447D4B6D640}"/>
              </a:ext>
            </a:extLst>
          </p:cNvPr>
          <p:cNvSpPr>
            <a:spLocks noChangeAspect="1"/>
          </p:cNvSpPr>
          <p:nvPr/>
        </p:nvSpPr>
        <p:spPr>
          <a:xfrm>
            <a:off x="5719474" y="3924573"/>
            <a:ext cx="1524000" cy="1524000"/>
          </a:xfrm>
          <a:prstGeom prst="ellipse">
            <a:avLst/>
          </a:prstGeom>
          <a:solidFill>
            <a:sysClr val="window" lastClr="FFFFFF"/>
          </a:solidFill>
          <a:ln w="38100" cap="flat" cmpd="sng" algn="ctr">
            <a:solidFill>
              <a:srgbClr val="0096A9"/>
            </a:solidFill>
            <a:prstDash val="solid"/>
          </a:ln>
          <a:effectLst/>
        </p:spPr>
        <p:txBody>
          <a:bodyPr rtlCol="0" anchor="ctr"/>
          <a:lstStyle/>
          <a:p>
            <a:pPr algn="ctr" defTabSz="761970">
              <a:defRPr/>
            </a:pPr>
            <a:endParaRPr lang="en-US" sz="1500" kern="0">
              <a:solidFill>
                <a:prstClr val="white"/>
              </a:solidFill>
              <a:latin typeface="Trebuchet MS" panose="020B0603020202020204" pitchFamily="34" charset="0"/>
            </a:endParaRPr>
          </a:p>
        </p:txBody>
      </p:sp>
      <p:sp>
        <p:nvSpPr>
          <p:cNvPr id="21" name="Rectangle 20">
            <a:extLst>
              <a:ext uri="{FF2B5EF4-FFF2-40B4-BE49-F238E27FC236}">
                <a16:creationId xmlns:a16="http://schemas.microsoft.com/office/drawing/2014/main" id="{9CE7EE0C-EC2B-D4B8-A307-8F2EFE6B5B19}"/>
              </a:ext>
            </a:extLst>
          </p:cNvPr>
          <p:cNvSpPr/>
          <p:nvPr/>
        </p:nvSpPr>
        <p:spPr>
          <a:xfrm>
            <a:off x="7475962" y="3612331"/>
            <a:ext cx="4570694" cy="801058"/>
          </a:xfrm>
          <a:prstGeom prst="rect">
            <a:avLst/>
          </a:prstGeom>
          <a:noFill/>
          <a:ln w="9525" cap="flat" cmpd="sng" algn="ctr">
            <a:noFill/>
            <a:prstDash val="solid"/>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defTabSz="761970">
              <a:lnSpc>
                <a:spcPct val="114000"/>
              </a:lnSpc>
              <a:buClr>
                <a:prstClr val="white"/>
              </a:buClr>
              <a:defRPr/>
            </a:pPr>
            <a:r>
              <a:rPr lang="en-US" sz="1667" kern="0"/>
              <a:t>We follow a 3 phased approach to training:</a:t>
            </a:r>
          </a:p>
          <a:p>
            <a:pPr defTabSz="761970">
              <a:lnSpc>
                <a:spcPct val="114000"/>
              </a:lnSpc>
              <a:buClr>
                <a:prstClr val="white"/>
              </a:buClr>
              <a:defRPr/>
            </a:pPr>
            <a:r>
              <a:rPr lang="en-US" sz="1667" b="1" kern="0"/>
              <a:t>Shadowing</a:t>
            </a:r>
            <a:r>
              <a:rPr lang="en-US" sz="1667" kern="0"/>
              <a:t>: onboarding, documentation and process reviews, shadowing existing team.</a:t>
            </a:r>
          </a:p>
          <a:p>
            <a:pPr defTabSz="761970">
              <a:lnSpc>
                <a:spcPct val="114000"/>
              </a:lnSpc>
              <a:buClr>
                <a:prstClr val="white"/>
              </a:buClr>
              <a:defRPr/>
            </a:pPr>
            <a:r>
              <a:rPr lang="en-US" sz="1667" b="1" kern="0"/>
              <a:t>Reverse Shadow: </a:t>
            </a:r>
            <a:r>
              <a:rPr lang="en-US" sz="1667" kern="0"/>
              <a:t>Take on support activities with occasional help needed from senior team members.</a:t>
            </a:r>
          </a:p>
          <a:p>
            <a:pPr defTabSz="761970">
              <a:lnSpc>
                <a:spcPct val="114000"/>
              </a:lnSpc>
              <a:buClr>
                <a:prstClr val="white"/>
              </a:buClr>
              <a:defRPr/>
            </a:pPr>
            <a:r>
              <a:rPr lang="en-US" sz="1667" b="1" kern="0"/>
              <a:t>Steady state:</a:t>
            </a:r>
            <a:r>
              <a:rPr lang="en-US" sz="1667" kern="0"/>
              <a:t> Full ownership of support with continuous improvement and regular training sessions.</a:t>
            </a:r>
          </a:p>
        </p:txBody>
      </p:sp>
      <p:sp>
        <p:nvSpPr>
          <p:cNvPr id="22" name="TextBox 21">
            <a:extLst>
              <a:ext uri="{FF2B5EF4-FFF2-40B4-BE49-F238E27FC236}">
                <a16:creationId xmlns:a16="http://schemas.microsoft.com/office/drawing/2014/main" id="{F62A94F9-B1FC-AD88-3772-6524D14FB0EE}"/>
              </a:ext>
            </a:extLst>
          </p:cNvPr>
          <p:cNvSpPr txBox="1">
            <a:spLocks/>
          </p:cNvSpPr>
          <p:nvPr/>
        </p:nvSpPr>
        <p:spPr>
          <a:xfrm>
            <a:off x="5909974" y="4248312"/>
            <a:ext cx="1143000" cy="232371"/>
          </a:xfrm>
          <a:prstGeom prst="rect">
            <a:avLst/>
          </a:prstGeom>
          <a:noFill/>
        </p:spPr>
        <p:txBody>
          <a:bodyPr wrap="square" lIns="0" tIns="0" rIns="0" bIns="0" rtlCol="0" anchor="ctr">
            <a:spAutoFit/>
          </a:bodyPr>
          <a:lstStyle/>
          <a:p>
            <a:pPr algn="ctr" defTabSz="761970">
              <a:lnSpc>
                <a:spcPct val="90000"/>
              </a:lnSpc>
              <a:spcAft>
                <a:spcPts val="500"/>
              </a:spcAft>
            </a:pPr>
            <a:r>
              <a:rPr lang="en-US" sz="1667" b="1"/>
              <a:t>Training</a:t>
            </a:r>
          </a:p>
        </p:txBody>
      </p:sp>
      <p:pic>
        <p:nvPicPr>
          <p:cNvPr id="23" name="Picture 22">
            <a:extLst>
              <a:ext uri="{FF2B5EF4-FFF2-40B4-BE49-F238E27FC236}">
                <a16:creationId xmlns:a16="http://schemas.microsoft.com/office/drawing/2014/main" id="{4268B5D0-76E4-D1BD-D3DC-732B346F1B8E}"/>
              </a:ext>
            </a:extLst>
          </p:cNvPr>
          <p:cNvPicPr>
            <a:picLocks noChangeAspect="1"/>
          </p:cNvPicPr>
          <p:nvPr/>
        </p:nvPicPr>
        <p:blipFill>
          <a:blip r:embed="rId6">
            <a:duotone>
              <a:schemeClr val="accent1">
                <a:shade val="45000"/>
                <a:satMod val="135000"/>
              </a:schemeClr>
              <a:prstClr val="white"/>
            </a:duotone>
          </a:blip>
          <a:stretch>
            <a:fillRect/>
          </a:stretch>
        </p:blipFill>
        <p:spPr>
          <a:xfrm>
            <a:off x="6026857" y="4413389"/>
            <a:ext cx="961023" cy="961023"/>
          </a:xfrm>
          <a:prstGeom prst="rect">
            <a:avLst/>
          </a:prstGeom>
        </p:spPr>
      </p:pic>
      <p:sp>
        <p:nvSpPr>
          <p:cNvPr id="5" name="Title 1">
            <a:extLst>
              <a:ext uri="{FF2B5EF4-FFF2-40B4-BE49-F238E27FC236}">
                <a16:creationId xmlns:a16="http://schemas.microsoft.com/office/drawing/2014/main" id="{B8533F93-32C3-EAA9-09F9-C7002D998C24}"/>
              </a:ext>
            </a:extLst>
          </p:cNvPr>
          <p:cNvSpPr txBox="1">
            <a:spLocks/>
          </p:cNvSpPr>
          <p:nvPr/>
        </p:nvSpPr>
        <p:spPr>
          <a:xfrm>
            <a:off x="603284" y="388390"/>
            <a:ext cx="10485389" cy="764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i="0" kern="1200">
                <a:solidFill>
                  <a:srgbClr val="063A79"/>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63A79"/>
                </a:solidFill>
                <a:effectLst/>
                <a:uLnTx/>
                <a:uFillTx/>
                <a:latin typeface="Poppins" panose="00000500000000000000" pitchFamily="2" charset="0"/>
                <a:cs typeface="Poppins" panose="00000500000000000000" pitchFamily="2" charset="0"/>
              </a:rPr>
              <a:t>Recruitment &amp; Training</a:t>
            </a:r>
          </a:p>
        </p:txBody>
      </p:sp>
      <p:sp>
        <p:nvSpPr>
          <p:cNvPr id="10" name="Rectangle 9">
            <a:extLst>
              <a:ext uri="{FF2B5EF4-FFF2-40B4-BE49-F238E27FC236}">
                <a16:creationId xmlns:a16="http://schemas.microsoft.com/office/drawing/2014/main" id="{DB34BD99-A647-1AF0-8696-BD695C72E290}"/>
              </a:ext>
            </a:extLst>
          </p:cNvPr>
          <p:cNvSpPr/>
          <p:nvPr/>
        </p:nvSpPr>
        <p:spPr>
          <a:xfrm flipV="1">
            <a:off x="1" y="365239"/>
            <a:ext cx="243068" cy="764391"/>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a:ea typeface="+mn-ea"/>
                <a:cs typeface="+mn-cs"/>
              </a:rPr>
              <a:t>  </a:t>
            </a:r>
          </a:p>
        </p:txBody>
      </p:sp>
    </p:spTree>
    <p:extLst>
      <p:ext uri="{BB962C8B-B14F-4D97-AF65-F5344CB8AC3E}">
        <p14:creationId xmlns:p14="http://schemas.microsoft.com/office/powerpoint/2010/main" val="187144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4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B74891-3EFA-5F47-A16A-4C40044C7645}"/>
              </a:ext>
            </a:extLst>
          </p:cNvPr>
          <p:cNvSpPr>
            <a:spLocks noGrp="1"/>
          </p:cNvSpPr>
          <p:nvPr>
            <p:ph type="body" sz="quarter" idx="12"/>
          </p:nvPr>
        </p:nvSpPr>
        <p:spPr/>
        <p:txBody>
          <a:bodyPr/>
          <a:lstStyle/>
          <a:p>
            <a:r>
              <a:rPr lang="en-US">
                <a:latin typeface="Poppins" panose="00000500000000000000" pitchFamily="2" charset="0"/>
                <a:cs typeface="Poppins" panose="00000500000000000000" pitchFamily="2" charset="0"/>
              </a:rPr>
              <a:t>Project Overview</a:t>
            </a:r>
          </a:p>
        </p:txBody>
      </p:sp>
      <p:sp>
        <p:nvSpPr>
          <p:cNvPr id="3" name="Text Placeholder 2">
            <a:extLst>
              <a:ext uri="{FF2B5EF4-FFF2-40B4-BE49-F238E27FC236}">
                <a16:creationId xmlns:a16="http://schemas.microsoft.com/office/drawing/2014/main" id="{FBF6F3A6-E313-4841-9E98-720A750D1B4C}"/>
              </a:ext>
            </a:extLst>
          </p:cNvPr>
          <p:cNvSpPr>
            <a:spLocks noGrp="1"/>
          </p:cNvSpPr>
          <p:nvPr>
            <p:ph type="body" sz="quarter" idx="13"/>
          </p:nvPr>
        </p:nvSpPr>
        <p:spPr/>
        <p:txBody>
          <a:bodyPr/>
          <a:lstStyle/>
          <a:p>
            <a:r>
              <a:rPr lang="en-US">
                <a:latin typeface="Poppins" panose="00000500000000000000" pitchFamily="2" charset="0"/>
                <a:cs typeface="Poppins" panose="00000500000000000000" pitchFamily="2" charset="0"/>
              </a:rPr>
              <a:t>02</a:t>
            </a:r>
          </a:p>
        </p:txBody>
      </p:sp>
    </p:spTree>
    <p:extLst>
      <p:ext uri="{BB962C8B-B14F-4D97-AF65-F5344CB8AC3E}">
        <p14:creationId xmlns:p14="http://schemas.microsoft.com/office/powerpoint/2010/main" val="4263393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5EF267-2AA5-3A48-8E97-C90167F5224C}"/>
              </a:ext>
            </a:extLst>
          </p:cNvPr>
          <p:cNvSpPr>
            <a:spLocks noGrp="1"/>
          </p:cNvSpPr>
          <p:nvPr>
            <p:ph type="sldNum" sz="quarter" idx="12"/>
          </p:nvPr>
        </p:nvSpPr>
        <p:spPr>
          <a:xfrm>
            <a:off x="8845516" y="6454781"/>
            <a:ext cx="2743200" cy="154809"/>
          </a:xfrm>
        </p:spPr>
        <p:txBody>
          <a:bodyPr/>
          <a:lstStyle/>
          <a:p>
            <a:fld id="{056F86DB-78DF-EB43-A6BE-40415A3A0052}" type="slidenum">
              <a:rPr lang="en-US" smtClean="0"/>
              <a:pPr/>
              <a:t>9</a:t>
            </a:fld>
            <a:endParaRPr lang="en-US"/>
          </a:p>
        </p:txBody>
      </p:sp>
      <p:sp>
        <p:nvSpPr>
          <p:cNvPr id="8" name="Title 2">
            <a:extLst>
              <a:ext uri="{FF2B5EF4-FFF2-40B4-BE49-F238E27FC236}">
                <a16:creationId xmlns:a16="http://schemas.microsoft.com/office/drawing/2014/main" id="{9E0E3B88-3BF4-E447-993D-5885DC51020E}"/>
              </a:ext>
            </a:extLst>
          </p:cNvPr>
          <p:cNvSpPr>
            <a:spLocks noGrp="1"/>
          </p:cNvSpPr>
          <p:nvPr>
            <p:ph type="ctrTitle"/>
          </p:nvPr>
        </p:nvSpPr>
        <p:spPr>
          <a:xfrm>
            <a:off x="484496" y="434088"/>
            <a:ext cx="7955959" cy="763323"/>
          </a:xfrm>
        </p:spPr>
        <p:txBody>
          <a:bodyPr anchor="ctr">
            <a:normAutofit/>
          </a:bodyPr>
          <a:lstStyle/>
          <a:p>
            <a:r>
              <a:rPr lang="en-US" dirty="0">
                <a:latin typeface="Poppins" panose="00000500000000000000" pitchFamily="2" charset="0"/>
                <a:cs typeface="Poppins" panose="00000500000000000000" pitchFamily="2" charset="0"/>
              </a:rPr>
              <a:t>Our Understanding</a:t>
            </a:r>
          </a:p>
        </p:txBody>
      </p:sp>
      <p:sp>
        <p:nvSpPr>
          <p:cNvPr id="4" name="Text Placeholder 3">
            <a:extLst>
              <a:ext uri="{FF2B5EF4-FFF2-40B4-BE49-F238E27FC236}">
                <a16:creationId xmlns:a16="http://schemas.microsoft.com/office/drawing/2014/main" id="{3A63E5E9-D7F2-DC4F-81EC-0769456DA7A1}"/>
              </a:ext>
            </a:extLst>
          </p:cNvPr>
          <p:cNvSpPr>
            <a:spLocks noGrp="1"/>
          </p:cNvSpPr>
          <p:nvPr>
            <p:ph type="body" sz="quarter" idx="16"/>
          </p:nvPr>
        </p:nvSpPr>
        <p:spPr>
          <a:xfrm>
            <a:off x="667779" y="1441044"/>
            <a:ext cx="5284965" cy="4699080"/>
          </a:xfrm>
        </p:spPr>
        <p:txBody>
          <a:bodyPr vert="horz" lIns="91440" tIns="45720" rIns="91440" bIns="45720" rtlCol="0" anchor="t">
            <a:normAutofit/>
          </a:bodyPr>
          <a:lstStyle/>
          <a:p>
            <a:r>
              <a:rPr lang="en-US" sz="1900" b="1" dirty="0">
                <a:solidFill>
                  <a:srgbClr val="215F9A"/>
                </a:solidFill>
                <a:latin typeface="Poppins" panose="00000500000000000000" pitchFamily="2" charset="0"/>
                <a:cs typeface="Poppins" panose="00000500000000000000" pitchFamily="2" charset="0"/>
              </a:rPr>
              <a:t>Current State</a:t>
            </a:r>
          </a:p>
          <a:p>
            <a:pPr marL="238115" indent="-238115">
              <a:buFont typeface="Courier New" panose="02070309020205020404" pitchFamily="49" charset="0"/>
              <a:buChar char="o"/>
            </a:pPr>
            <a:r>
              <a:rPr lang="en-US" sz="1300" dirty="0">
                <a:solidFill>
                  <a:schemeClr val="tx1"/>
                </a:solidFill>
                <a:latin typeface="Poppins" panose="00000500000000000000" pitchFamily="2" charset="0"/>
                <a:cs typeface="Poppins" panose="00000500000000000000" pitchFamily="2" charset="0"/>
              </a:rPr>
              <a:t>Current team of 10 Support Agents, located in South America, providing patient support</a:t>
            </a:r>
          </a:p>
          <a:p>
            <a:pPr marL="238115" indent="-238115">
              <a:buFont typeface="Courier New" panose="02070309020205020404" pitchFamily="49" charset="0"/>
              <a:buChar char="o"/>
            </a:pPr>
            <a:r>
              <a:rPr lang="en-US" sz="1300" dirty="0">
                <a:solidFill>
                  <a:schemeClr val="tx1"/>
                </a:solidFill>
                <a:latin typeface="Poppins" panose="00000500000000000000" pitchFamily="2" charset="0"/>
                <a:cs typeface="Poppins" panose="00000500000000000000" pitchFamily="2" charset="0"/>
              </a:rPr>
              <a:t>Concerns lie with quality and dropped calls</a:t>
            </a:r>
          </a:p>
          <a:p>
            <a:endParaRPr lang="en-US" sz="1600" dirty="0">
              <a:solidFill>
                <a:schemeClr val="tx1"/>
              </a:solidFill>
              <a:latin typeface="Poppins" panose="00000500000000000000" pitchFamily="2" charset="0"/>
              <a:cs typeface="Poppins" panose="00000500000000000000" pitchFamily="2" charset="0"/>
            </a:endParaRPr>
          </a:p>
        </p:txBody>
      </p:sp>
      <p:sp>
        <p:nvSpPr>
          <p:cNvPr id="5" name="Text Placeholder 4">
            <a:extLst>
              <a:ext uri="{FF2B5EF4-FFF2-40B4-BE49-F238E27FC236}">
                <a16:creationId xmlns:a16="http://schemas.microsoft.com/office/drawing/2014/main" id="{BCCE102C-CBD2-7F4D-B70A-141495E0A096}"/>
              </a:ext>
            </a:extLst>
          </p:cNvPr>
          <p:cNvSpPr>
            <a:spLocks noGrp="1"/>
          </p:cNvSpPr>
          <p:nvPr>
            <p:ph type="body" sz="quarter" idx="17"/>
          </p:nvPr>
        </p:nvSpPr>
        <p:spPr>
          <a:xfrm>
            <a:off x="6628184" y="1425648"/>
            <a:ext cx="5218536" cy="2854661"/>
          </a:xfrm>
        </p:spPr>
        <p:txBody>
          <a:bodyPr vert="horz" lIns="91440" tIns="45720" rIns="91440" bIns="45720" rtlCol="0" anchor="t">
            <a:normAutofit/>
          </a:bodyPr>
          <a:lstStyle/>
          <a:p>
            <a:r>
              <a:rPr lang="en-US" sz="1900" b="1" dirty="0">
                <a:solidFill>
                  <a:schemeClr val="tx2">
                    <a:lumMod val="75000"/>
                    <a:lumOff val="25000"/>
                  </a:schemeClr>
                </a:solidFill>
                <a:latin typeface="Poppins" panose="00000500000000000000" pitchFamily="2" charset="0"/>
                <a:cs typeface="Poppins" panose="00000500000000000000" pitchFamily="2" charset="0"/>
              </a:rPr>
              <a:t>Affirma’s Proposed Solution</a:t>
            </a:r>
          </a:p>
          <a:p>
            <a:pPr marL="238115" indent="-238115">
              <a:buFont typeface="Courier New" panose="02070309020205020404" pitchFamily="49" charset="0"/>
              <a:buChar char="o"/>
            </a:pPr>
            <a:r>
              <a:rPr lang="en-US" dirty="0">
                <a:solidFill>
                  <a:schemeClr val="tx1"/>
                </a:solidFill>
                <a:latin typeface="Poppins" panose="00000500000000000000" pitchFamily="2" charset="0"/>
                <a:ea typeface="Calibri" panose="020F0502020204030204" pitchFamily="34" charset="0"/>
                <a:cs typeface="Poppins" panose="00000500000000000000" pitchFamily="2" charset="0"/>
              </a:rPr>
              <a:t>Support team based in Mexico, to provide cost-friendly approach, with English and Spanish language coverage</a:t>
            </a:r>
          </a:p>
          <a:p>
            <a:pPr marL="238115" indent="-238115">
              <a:buFont typeface="Courier New" panose="02070309020205020404" pitchFamily="49" charset="0"/>
              <a:buChar char="o"/>
            </a:pPr>
            <a:r>
              <a:rPr lang="en-US" dirty="0">
                <a:solidFill>
                  <a:schemeClr val="tx1"/>
                </a:solidFill>
                <a:latin typeface="Poppins" panose="00000500000000000000" pitchFamily="2" charset="0"/>
                <a:ea typeface="Calibri" panose="020F0502020204030204" pitchFamily="34" charset="0"/>
                <a:cs typeface="Poppins" panose="00000500000000000000" pitchFamily="2" charset="0"/>
              </a:rPr>
              <a:t>Ensure quality measures are in place to track &amp; report on metrics pertaining to QA, and coach/correct quickly when needed</a:t>
            </a:r>
          </a:p>
          <a:p>
            <a:pPr marL="238115" indent="-238115">
              <a:buFont typeface="Courier New" panose="02070309020205020404" pitchFamily="49" charset="0"/>
              <a:buChar char="o"/>
            </a:pPr>
            <a:endParaRPr lang="en-US" sz="1600" dirty="0">
              <a:solidFill>
                <a:schemeClr val="tx1"/>
              </a:solidFill>
              <a:latin typeface="Poppins" panose="00000500000000000000" pitchFamily="2" charset="0"/>
              <a:ea typeface="Calibri" panose="020F0502020204030204" pitchFamily="34" charset="0"/>
              <a:cs typeface="Poppins" panose="00000500000000000000" pitchFamily="2" charset="0"/>
            </a:endParaRPr>
          </a:p>
        </p:txBody>
      </p:sp>
      <p:sp>
        <p:nvSpPr>
          <p:cNvPr id="3" name="TextBox 2">
            <a:extLst>
              <a:ext uri="{FF2B5EF4-FFF2-40B4-BE49-F238E27FC236}">
                <a16:creationId xmlns:a16="http://schemas.microsoft.com/office/drawing/2014/main" id="{2AECF3AA-B210-429E-A495-D94C25DBF87C}"/>
              </a:ext>
            </a:extLst>
          </p:cNvPr>
          <p:cNvSpPr txBox="1"/>
          <p:nvPr/>
        </p:nvSpPr>
        <p:spPr>
          <a:xfrm>
            <a:off x="667779" y="4121494"/>
            <a:ext cx="5428221" cy="1793311"/>
          </a:xfrm>
          <a:prstGeom prst="rect">
            <a:avLst/>
          </a:prstGeom>
          <a:noFill/>
        </p:spPr>
        <p:txBody>
          <a:bodyPr wrap="square">
            <a:spAutoFit/>
          </a:bodyPr>
          <a:lstStyle/>
          <a:p>
            <a:pPr>
              <a:lnSpc>
                <a:spcPct val="200000"/>
              </a:lnSpc>
            </a:pPr>
            <a:r>
              <a:rPr lang="en-US" b="1" dirty="0">
                <a:solidFill>
                  <a:schemeClr val="tx2">
                    <a:lumMod val="75000"/>
                    <a:lumOff val="25000"/>
                  </a:schemeClr>
                </a:solidFill>
                <a:latin typeface="Poppins" panose="00000500000000000000" pitchFamily="2" charset="0"/>
                <a:cs typeface="Poppins" panose="00000500000000000000" pitchFamily="2" charset="0"/>
              </a:rPr>
              <a:t>Desired Outcome</a:t>
            </a:r>
          </a:p>
          <a:p>
            <a:pPr marL="238115" indent="-238115">
              <a:lnSpc>
                <a:spcPct val="200000"/>
              </a:lnSpc>
              <a:buFont typeface="Courier New" panose="02070309020205020404" pitchFamily="49" charset="0"/>
              <a:buChar char="o"/>
            </a:pPr>
            <a:r>
              <a:rPr lang="en-US" sz="1300" dirty="0">
                <a:latin typeface="Poppins" panose="00000500000000000000" pitchFamily="2" charset="0"/>
                <a:ea typeface="Calibri" panose="020F0502020204030204" pitchFamily="34" charset="0"/>
                <a:cs typeface="Poppins" panose="00000500000000000000" pitchFamily="2" charset="0"/>
              </a:rPr>
              <a:t>Seeking new partnership to increase quality and ensure patient calls are handled quickly and with care, while managing high volumes (~25,000/month)</a:t>
            </a:r>
            <a:endParaRPr lang="en-US" sz="1300" dirty="0">
              <a:solidFill>
                <a:schemeClr val="tx1"/>
              </a:solidFill>
              <a:latin typeface="Poppins" panose="00000500000000000000" pitchFamily="2" charset="0"/>
              <a:ea typeface="Calibri" panose="020F0502020204030204" pitchFamily="34" charset="0"/>
              <a:cs typeface="Poppins" panose="00000500000000000000" pitchFamily="2" charset="0"/>
            </a:endParaRPr>
          </a:p>
        </p:txBody>
      </p:sp>
    </p:spTree>
    <p:extLst>
      <p:ext uri="{BB962C8B-B14F-4D97-AF65-F5344CB8AC3E}">
        <p14:creationId xmlns:p14="http://schemas.microsoft.com/office/powerpoint/2010/main" val="357932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False</openByDefault>
  <xsnScope/>
</customXsn>
</file>

<file path=customXml/item3.xml><?xml version="1.0" encoding="utf-8"?>
<p:properties xmlns:p="http://schemas.microsoft.com/office/2006/metadata/properties" xmlns:xsi="http://www.w3.org/2001/XMLSchema-instance" xmlns:pc="http://schemas.microsoft.com/office/infopath/2007/PartnerControls">
  <documentManagement>
    <Notes0 xmlns="f0ee8362-fa7e-4bc9-ab88-7dcfb17cb19b" xsi:nil="true"/>
    <Named_x0020_Account xmlns="f0ee8362-fa7e-4bc9-ab88-7dcfb17cb19b" xsi:nil="true"/>
    <Industries xmlns="f0ee8362-fa7e-4bc9-ab88-7dcfb17cb19b" xsi:nil="true"/>
    <PlatTech xmlns="f0ee8362-fa7e-4bc9-ab88-7dcfb17cb19b" xsi:nil="true"/>
    <BusinessUnit xmlns="f0ee8362-fa7e-4bc9-ab88-7dcfb17cb19b">
      <Value>Business Process Outsourcing</Value>
    </BusinessUnit>
    <Solutions xmlns="f0ee8362-fa7e-4bc9-ab88-7dcfb17cb19b">
      <Value>Customer &amp; Partner Support BPO</Value>
      <Value>HelpDesk Outsourcing BPO</Value>
    </Solutions>
    <ProjectCompletionDate xmlns="f0ee8362-fa7e-4bc9-ab88-7dcfb17cb19b" xsi:nil="true"/>
    <ApprovedByClient xmlns="f0ee8362-fa7e-4bc9-ab88-7dcfb17cb19b">false</ApprovedByClient>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F1CD1C-2D8E-49AC-94B4-E58C26DA56D7}">
  <ds:schemaRefs>
    <ds:schemaRef ds:uri="http://schemas.microsoft.com/sharepoint/v3/contenttype/forms"/>
  </ds:schemaRefs>
</ds:datastoreItem>
</file>

<file path=customXml/itemProps2.xml><?xml version="1.0" encoding="utf-8"?>
<ds:datastoreItem xmlns:ds="http://schemas.openxmlformats.org/officeDocument/2006/customXml" ds:itemID="{88FA9514-F5A5-42E9-8309-03079FA8E4DC}">
  <ds:schemaRefs>
    <ds:schemaRef ds:uri="http://schemas.microsoft.com/office/2006/metadata/customXsn"/>
  </ds:schemaRefs>
</ds:datastoreItem>
</file>

<file path=customXml/itemProps3.xml><?xml version="1.0" encoding="utf-8"?>
<ds:datastoreItem xmlns:ds="http://schemas.openxmlformats.org/officeDocument/2006/customXml" ds:itemID="{31BD8461-0D2D-4E33-AB77-D98242DB5AA2}">
  <ds:schemaRefs>
    <ds:schemaRef ds:uri="http://schemas.openxmlformats.org/package/2006/metadata/core-properties"/>
    <ds:schemaRef ds:uri="http://purl.org/dc/dcmitype/"/>
    <ds:schemaRef ds:uri="http://www.w3.org/XML/1998/namespace"/>
    <ds:schemaRef ds:uri="http://purl.org/dc/elements/1.1/"/>
    <ds:schemaRef ds:uri="http://purl.org/dc/terms/"/>
    <ds:schemaRef ds:uri="http://schemas.microsoft.com/office/2006/documentManagement/types"/>
    <ds:schemaRef ds:uri="http://schemas.microsoft.com/office/infopath/2007/PartnerControls"/>
    <ds:schemaRef ds:uri="http://schemas.microsoft.com/office/2006/metadata/properties"/>
    <ds:schemaRef ds:uri="f0ee8362-fa7e-4bc9-ab88-7dcfb17cb19b"/>
  </ds:schemaRefs>
</ds:datastoreItem>
</file>

<file path=customXml/itemProps4.xml><?xml version="1.0" encoding="utf-8"?>
<ds:datastoreItem xmlns:ds="http://schemas.openxmlformats.org/officeDocument/2006/customXml" ds:itemID="{1BF87013-47EC-4B3F-8BFC-7D85BA470B3B}"/>
</file>

<file path=docMetadata/LabelInfo.xml><?xml version="1.0" encoding="utf-8"?>
<clbl:labelList xmlns:clbl="http://schemas.microsoft.com/office/2020/mipLabelMetadata">
  <clbl:label id="{65265dd0-4b20-44a4-aca4-b7ecbb143664}" enabled="0" method="" siteId="{65265dd0-4b20-44a4-aca4-b7ecbb143664}" removed="1"/>
</clbl:labelList>
</file>

<file path=docProps/app.xml><?xml version="1.0" encoding="utf-8"?>
<Properties xmlns="http://schemas.openxmlformats.org/officeDocument/2006/extended-properties" xmlns:vt="http://schemas.openxmlformats.org/officeDocument/2006/docPropsVTypes">
  <Template>office theme</Template>
  <TotalTime>8063</TotalTime>
  <Words>2868</Words>
  <Application>Microsoft Office PowerPoint</Application>
  <PresentationFormat>Widescreen</PresentationFormat>
  <Paragraphs>366</Paragraphs>
  <Slides>26</Slides>
  <Notes>19</Notes>
  <HiddenSlides>0</HiddenSlides>
  <MMClips>0</MMClips>
  <ScaleCrop>false</ScaleCrop>
  <HeadingPairs>
    <vt:vector size="4" baseType="variant">
      <vt:variant>
        <vt:lpstr>Theme</vt:lpstr>
      </vt:variant>
      <vt:variant>
        <vt:i4>3</vt:i4>
      </vt:variant>
      <vt:variant>
        <vt:lpstr>Slide Titles</vt:lpstr>
      </vt:variant>
      <vt:variant>
        <vt:i4>26</vt:i4>
      </vt:variant>
    </vt:vector>
  </HeadingPairs>
  <TitlesOfParts>
    <vt:vector size="29" baseType="lpstr">
      <vt:lpstr>office theme</vt:lpstr>
      <vt:lpstr>Custom Design</vt:lpstr>
      <vt:lpstr>1_Office Theme</vt:lpstr>
      <vt:lpstr>PowerPoint Presentation</vt:lpstr>
      <vt:lpstr>Agenda</vt:lpstr>
      <vt:lpstr>PowerPoint Presentation</vt:lpstr>
      <vt:lpstr>About Affirma</vt:lpstr>
      <vt:lpstr>PowerPoint Presentation</vt:lpstr>
      <vt:lpstr>PowerPoint Presentation</vt:lpstr>
      <vt:lpstr>PowerPoint Presentation</vt:lpstr>
      <vt:lpstr>PowerPoint Presentation</vt:lpstr>
      <vt:lpstr>Our Understanding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Elizabeth Morgan</dc:creator>
  <cp:lastModifiedBy>Dan Ratliff</cp:lastModifiedBy>
  <cp:revision>15</cp:revision>
  <dcterms:created xsi:type="dcterms:W3CDTF">2013-07-15T20:26:40Z</dcterms:created>
  <dcterms:modified xsi:type="dcterms:W3CDTF">2025-11-06T22:58:41Z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MediaServiceImageTags">
    <vt:lpwstr/>
  </property>
</Properties>
</file>